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3"/>
  </p:notesMasterIdLst>
  <p:sldIdLst>
    <p:sldId id="260" r:id="rId2"/>
    <p:sldId id="257" r:id="rId3"/>
    <p:sldId id="335" r:id="rId4"/>
    <p:sldId id="977" r:id="rId5"/>
    <p:sldId id="978" r:id="rId6"/>
    <p:sldId id="1014" r:id="rId7"/>
    <p:sldId id="1015" r:id="rId8"/>
    <p:sldId id="1016" r:id="rId9"/>
    <p:sldId id="261" r:id="rId10"/>
    <p:sldId id="1017" r:id="rId11"/>
    <p:sldId id="1018" r:id="rId12"/>
    <p:sldId id="984" r:id="rId13"/>
    <p:sldId id="983" r:id="rId14"/>
    <p:sldId id="974" r:id="rId15"/>
    <p:sldId id="844" r:id="rId16"/>
    <p:sldId id="845" r:id="rId17"/>
    <p:sldId id="852" r:id="rId18"/>
    <p:sldId id="986" r:id="rId19"/>
    <p:sldId id="987" r:id="rId20"/>
    <p:sldId id="985" r:id="rId21"/>
    <p:sldId id="958" r:id="rId22"/>
    <p:sldId id="956" r:id="rId23"/>
    <p:sldId id="263" r:id="rId24"/>
    <p:sldId id="988" r:id="rId25"/>
    <p:sldId id="989" r:id="rId26"/>
    <p:sldId id="990" r:id="rId27"/>
    <p:sldId id="993" r:id="rId28"/>
    <p:sldId id="1019" r:id="rId29"/>
    <p:sldId id="264" r:id="rId30"/>
    <p:sldId id="1020" r:id="rId31"/>
    <p:sldId id="1021" r:id="rId32"/>
    <p:sldId id="1022" r:id="rId33"/>
    <p:sldId id="1006" r:id="rId34"/>
    <p:sldId id="1007" r:id="rId35"/>
    <p:sldId id="1023" r:id="rId36"/>
    <p:sldId id="1024" r:id="rId37"/>
    <p:sldId id="1025" r:id="rId38"/>
    <p:sldId id="1026" r:id="rId39"/>
    <p:sldId id="1027" r:id="rId40"/>
    <p:sldId id="1002" r:id="rId41"/>
    <p:sldId id="1028" r:id="rId42"/>
    <p:sldId id="1029" r:id="rId43"/>
    <p:sldId id="1030" r:id="rId44"/>
    <p:sldId id="1031" r:id="rId45"/>
    <p:sldId id="1032" r:id="rId46"/>
    <p:sldId id="1033" r:id="rId47"/>
    <p:sldId id="1034" r:id="rId48"/>
    <p:sldId id="1035" r:id="rId49"/>
    <p:sldId id="1036" r:id="rId50"/>
    <p:sldId id="1037" r:id="rId51"/>
    <p:sldId id="972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621B7D-780F-4D6F-ADF4-AD90F82F8F7B}" v="116" dt="2026-05-26T12:17:45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rson Biazon" userId="53e06d6baa5d8091" providerId="LiveId" clId="{A32F563A-83EC-4053-9FE9-320E1F3B307A}"/>
    <pc:docChg chg="undo custSel addSld delSld modSld sldOrd">
      <pc:chgData name="Everson Biazon" userId="53e06d6baa5d8091" providerId="LiveId" clId="{A32F563A-83EC-4053-9FE9-320E1F3B307A}" dt="2026-05-26T12:20:01.347" v="1520" actId="5793"/>
      <pc:docMkLst>
        <pc:docMk/>
      </pc:docMkLst>
      <pc:sldChg chg="add setBg modNotes">
        <pc:chgData name="Everson Biazon" userId="53e06d6baa5d8091" providerId="LiveId" clId="{A32F563A-83EC-4053-9FE9-320E1F3B307A}" dt="2026-05-25T18:50:39.952" v="161"/>
        <pc:sldMkLst>
          <pc:docMk/>
          <pc:sldMk cId="0" sldId="257"/>
        </pc:sldMkLst>
      </pc:sldChg>
      <pc:sldChg chg="addSp delSp modSp mod">
        <pc:chgData name="Everson Biazon" userId="53e06d6baa5d8091" providerId="LiveId" clId="{A32F563A-83EC-4053-9FE9-320E1F3B307A}" dt="2026-05-25T18:31:21.414" v="2" actId="1076"/>
        <pc:sldMkLst>
          <pc:docMk/>
          <pc:sldMk cId="680622344" sldId="260"/>
        </pc:sldMkLst>
        <pc:picChg chg="add mod">
          <ac:chgData name="Everson Biazon" userId="53e06d6baa5d8091" providerId="LiveId" clId="{A32F563A-83EC-4053-9FE9-320E1F3B307A}" dt="2026-05-25T18:31:21.414" v="2" actId="1076"/>
          <ac:picMkLst>
            <pc:docMk/>
            <pc:sldMk cId="680622344" sldId="260"/>
            <ac:picMk id="4" creationId="{277FA8D0-1384-B0E9-B33E-60EF03E800BC}"/>
          </ac:picMkLst>
        </pc:picChg>
        <pc:picChg chg="del">
          <ac:chgData name="Everson Biazon" userId="53e06d6baa5d8091" providerId="LiveId" clId="{A32F563A-83EC-4053-9FE9-320E1F3B307A}" dt="2026-05-25T18:28:04.583" v="0" actId="478"/>
          <ac:picMkLst>
            <pc:docMk/>
            <pc:sldMk cId="680622344" sldId="260"/>
            <ac:picMk id="10" creationId="{277FA8D0-1384-B0E9-B33E-60EF03E800BC}"/>
          </ac:picMkLst>
        </pc:picChg>
      </pc:sldChg>
      <pc:sldChg chg="addSp delSp modSp add mod ord setBg">
        <pc:chgData name="Everson Biazon" userId="53e06d6baa5d8091" providerId="LiveId" clId="{A32F563A-83EC-4053-9FE9-320E1F3B307A}" dt="2026-05-25T18:57:07.906" v="264"/>
        <pc:sldMkLst>
          <pc:docMk/>
          <pc:sldMk cId="0" sldId="261"/>
        </pc:sldMkLst>
        <pc:spChg chg="add mod">
          <ac:chgData name="Everson Biazon" userId="53e06d6baa5d8091" providerId="LiveId" clId="{A32F563A-83EC-4053-9FE9-320E1F3B307A}" dt="2026-05-25T18:55:53.906" v="251"/>
          <ac:spMkLst>
            <pc:docMk/>
            <pc:sldMk cId="0" sldId="261"/>
            <ac:spMk id="2" creationId="{866F3D80-E151-B3C6-1D93-F8B4313E303F}"/>
          </ac:spMkLst>
        </pc:spChg>
        <pc:spChg chg="add mod">
          <ac:chgData name="Everson Biazon" userId="53e06d6baa5d8091" providerId="LiveId" clId="{A32F563A-83EC-4053-9FE9-320E1F3B307A}" dt="2026-05-25T18:55:53.906" v="251"/>
          <ac:spMkLst>
            <pc:docMk/>
            <pc:sldMk cId="0" sldId="261"/>
            <ac:spMk id="3" creationId="{608A7992-D698-3BBD-A5A4-2286AB92E686}"/>
          </ac:spMkLst>
        </pc:spChg>
        <pc:spChg chg="add mod">
          <ac:chgData name="Everson Biazon" userId="53e06d6baa5d8091" providerId="LiveId" clId="{A32F563A-83EC-4053-9FE9-320E1F3B307A}" dt="2026-05-25T18:56:04.176" v="254"/>
          <ac:spMkLst>
            <pc:docMk/>
            <pc:sldMk cId="0" sldId="261"/>
            <ac:spMk id="4" creationId="{1D6B23C8-2147-5AF9-A22F-BC039C5EFC1D}"/>
          </ac:spMkLst>
        </pc:spChg>
        <pc:spChg chg="add mod">
          <ac:chgData name="Everson Biazon" userId="53e06d6baa5d8091" providerId="LiveId" clId="{A32F563A-83EC-4053-9FE9-320E1F3B307A}" dt="2026-05-25T18:56:04.176" v="254"/>
          <ac:spMkLst>
            <pc:docMk/>
            <pc:sldMk cId="0" sldId="261"/>
            <ac:spMk id="5" creationId="{48C48671-BE5A-7DFC-A359-641F04385592}"/>
          </ac:spMkLst>
        </pc:spChg>
        <pc:spChg chg="mod">
          <ac:chgData name="Everson Biazon" userId="53e06d6baa5d8091" providerId="LiveId" clId="{A32F563A-83EC-4053-9FE9-320E1F3B307A}" dt="2026-05-25T18:56:11.540" v="258" actId="404"/>
          <ac:spMkLst>
            <pc:docMk/>
            <pc:sldMk cId="0" sldId="261"/>
            <ac:spMk id="150" creationId="{00000000-0000-0000-0000-000000000000}"/>
          </ac:spMkLst>
        </pc:spChg>
        <pc:spChg chg="del">
          <ac:chgData name="Everson Biazon" userId="53e06d6baa5d8091" providerId="LiveId" clId="{A32F563A-83EC-4053-9FE9-320E1F3B307A}" dt="2026-05-25T18:56:06.730" v="255" actId="478"/>
          <ac:spMkLst>
            <pc:docMk/>
            <pc:sldMk cId="0" sldId="261"/>
            <ac:spMk id="151" creationId="{00000000-0000-0000-0000-000000000000}"/>
          </ac:spMkLst>
        </pc:spChg>
        <pc:picChg chg="mod">
          <ac:chgData name="Everson Biazon" userId="53e06d6baa5d8091" providerId="LiveId" clId="{A32F563A-83EC-4053-9FE9-320E1F3B307A}" dt="2026-05-25T18:55:59.738" v="253" actId="1076"/>
          <ac:picMkLst>
            <pc:docMk/>
            <pc:sldMk cId="0" sldId="261"/>
            <ac:picMk id="135" creationId="{00000000-0000-0000-0000-000000000000}"/>
          </ac:picMkLst>
        </pc:picChg>
      </pc:sldChg>
      <pc:sldChg chg="modSp add mod setBg modNotes">
        <pc:chgData name="Everson Biazon" userId="53e06d6baa5d8091" providerId="LiveId" clId="{A32F563A-83EC-4053-9FE9-320E1F3B307A}" dt="2026-05-25T19:07:41.615" v="467" actId="20577"/>
        <pc:sldMkLst>
          <pc:docMk/>
          <pc:sldMk cId="0" sldId="263"/>
        </pc:sldMkLst>
        <pc:spChg chg="mod">
          <ac:chgData name="Everson Biazon" userId="53e06d6baa5d8091" providerId="LiveId" clId="{A32F563A-83EC-4053-9FE9-320E1F3B307A}" dt="2026-05-25T19:07:41.615" v="467" actId="20577"/>
          <ac:spMkLst>
            <pc:docMk/>
            <pc:sldMk cId="0" sldId="263"/>
            <ac:spMk id="172" creationId="{00000000-0000-0000-0000-000000000000}"/>
          </ac:spMkLst>
        </pc:spChg>
      </pc:sldChg>
      <pc:sldChg chg="addSp delSp modSp add mod setBg modNotes">
        <pc:chgData name="Everson Biazon" userId="53e06d6baa5d8091" providerId="LiveId" clId="{A32F563A-83EC-4053-9FE9-320E1F3B307A}" dt="2026-05-25T20:54:56.108" v="932" actId="1076"/>
        <pc:sldMkLst>
          <pc:docMk/>
          <pc:sldMk cId="0" sldId="264"/>
        </pc:sldMkLst>
        <pc:spChg chg="add mod">
          <ac:chgData name="Everson Biazon" userId="53e06d6baa5d8091" providerId="LiveId" clId="{A32F563A-83EC-4053-9FE9-320E1F3B307A}" dt="2026-05-25T19:40:55.330" v="827" actId="1076"/>
          <ac:spMkLst>
            <pc:docMk/>
            <pc:sldMk cId="0" sldId="264"/>
            <ac:spMk id="2" creationId="{0DDEFAB3-AD82-68AA-3975-D2AFBABE0AA4}"/>
          </ac:spMkLst>
        </pc:spChg>
        <pc:spChg chg="add mod">
          <ac:chgData name="Everson Biazon" userId="53e06d6baa5d8091" providerId="LiveId" clId="{A32F563A-83EC-4053-9FE9-320E1F3B307A}" dt="2026-05-25T19:41:21.493" v="829" actId="1076"/>
          <ac:spMkLst>
            <pc:docMk/>
            <pc:sldMk cId="0" sldId="264"/>
            <ac:spMk id="3" creationId="{3E95222E-3078-6498-35C5-105009BE840E}"/>
          </ac:spMkLst>
        </pc:spChg>
        <pc:spChg chg="add mod">
          <ac:chgData name="Everson Biazon" userId="53e06d6baa5d8091" providerId="LiveId" clId="{A32F563A-83EC-4053-9FE9-320E1F3B307A}" dt="2026-05-25T20:54:56.108" v="932" actId="1076"/>
          <ac:spMkLst>
            <pc:docMk/>
            <pc:sldMk cId="0" sldId="264"/>
            <ac:spMk id="5" creationId="{7F85B872-BA6C-68D7-CFD9-A17CF4C7EE6A}"/>
          </ac:spMkLst>
        </pc:spChg>
        <pc:spChg chg="mod">
          <ac:chgData name="Everson Biazon" userId="53e06d6baa5d8091" providerId="LiveId" clId="{A32F563A-83EC-4053-9FE9-320E1F3B307A}" dt="2026-05-25T19:22:47.939" v="590" actId="6549"/>
          <ac:spMkLst>
            <pc:docMk/>
            <pc:sldMk cId="0" sldId="264"/>
            <ac:spMk id="182" creationId="{00000000-0000-0000-0000-000000000000}"/>
          </ac:spMkLst>
        </pc:spChg>
        <pc:spChg chg="del mod">
          <ac:chgData name="Everson Biazon" userId="53e06d6baa5d8091" providerId="LiveId" clId="{A32F563A-83EC-4053-9FE9-320E1F3B307A}" dt="2026-05-25T19:22:32.031" v="589"/>
          <ac:spMkLst>
            <pc:docMk/>
            <pc:sldMk cId="0" sldId="264"/>
            <ac:spMk id="183" creationId="{00000000-0000-0000-0000-000000000000}"/>
          </ac:spMkLst>
        </pc:spChg>
        <pc:spChg chg="del">
          <ac:chgData name="Everson Biazon" userId="53e06d6baa5d8091" providerId="LiveId" clId="{A32F563A-83EC-4053-9FE9-320E1F3B307A}" dt="2026-05-25T19:23:00.615" v="591" actId="478"/>
          <ac:spMkLst>
            <pc:docMk/>
            <pc:sldMk cId="0" sldId="264"/>
            <ac:spMk id="185" creationId="{00000000-0000-0000-0000-000000000000}"/>
          </ac:spMkLst>
        </pc:spChg>
        <pc:spChg chg="mod">
          <ac:chgData name="Everson Biazon" userId="53e06d6baa5d8091" providerId="LiveId" clId="{A32F563A-83EC-4053-9FE9-320E1F3B307A}" dt="2026-05-25T20:54:33.507" v="923" actId="1076"/>
          <ac:spMkLst>
            <pc:docMk/>
            <pc:sldMk cId="0" sldId="264"/>
            <ac:spMk id="186" creationId="{00000000-0000-0000-0000-000000000000}"/>
          </ac:spMkLst>
        </pc:spChg>
        <pc:spChg chg="del">
          <ac:chgData name="Everson Biazon" userId="53e06d6baa5d8091" providerId="LiveId" clId="{A32F563A-83EC-4053-9FE9-320E1F3B307A}" dt="2026-05-25T19:23:02.577" v="592" actId="478"/>
          <ac:spMkLst>
            <pc:docMk/>
            <pc:sldMk cId="0" sldId="264"/>
            <ac:spMk id="187" creationId="{00000000-0000-0000-0000-000000000000}"/>
          </ac:spMkLst>
        </pc:spChg>
        <pc:spChg chg="mod">
          <ac:chgData name="Everson Biazon" userId="53e06d6baa5d8091" providerId="LiveId" clId="{A32F563A-83EC-4053-9FE9-320E1F3B307A}" dt="2026-05-25T19:38:07.616" v="790" actId="20577"/>
          <ac:spMkLst>
            <pc:docMk/>
            <pc:sldMk cId="0" sldId="264"/>
            <ac:spMk id="188" creationId="{00000000-0000-0000-0000-000000000000}"/>
          </ac:spMkLst>
        </pc:spChg>
        <pc:spChg chg="del mod">
          <ac:chgData name="Everson Biazon" userId="53e06d6baa5d8091" providerId="LiveId" clId="{A32F563A-83EC-4053-9FE9-320E1F3B307A}" dt="2026-05-25T19:23:12.253" v="602" actId="478"/>
          <ac:spMkLst>
            <pc:docMk/>
            <pc:sldMk cId="0" sldId="264"/>
            <ac:spMk id="189" creationId="{00000000-0000-0000-0000-000000000000}"/>
          </ac:spMkLst>
        </pc:spChg>
      </pc:sldChg>
      <pc:sldChg chg="addSp delSp modSp mod">
        <pc:chgData name="Everson Biazon" userId="53e06d6baa5d8091" providerId="LiveId" clId="{A32F563A-83EC-4053-9FE9-320E1F3B307A}" dt="2026-05-25T18:39:03.992" v="53" actId="478"/>
        <pc:sldMkLst>
          <pc:docMk/>
          <pc:sldMk cId="0" sldId="335"/>
        </pc:sldMkLst>
        <pc:spChg chg="add mod">
          <ac:chgData name="Everson Biazon" userId="53e06d6baa5d8091" providerId="LiveId" clId="{A32F563A-83EC-4053-9FE9-320E1F3B307A}" dt="2026-05-25T18:37:52.438" v="41" actId="20577"/>
          <ac:spMkLst>
            <pc:docMk/>
            <pc:sldMk cId="0" sldId="335"/>
            <ac:spMk id="4" creationId="{ED68A8C1-D5AB-C262-A794-5260F121A73C}"/>
          </ac:spMkLst>
        </pc:spChg>
        <pc:spChg chg="add mod">
          <ac:chgData name="Everson Biazon" userId="53e06d6baa5d8091" providerId="LiveId" clId="{A32F563A-83EC-4053-9FE9-320E1F3B307A}" dt="2026-05-25T18:37:37.151" v="12"/>
          <ac:spMkLst>
            <pc:docMk/>
            <pc:sldMk cId="0" sldId="335"/>
            <ac:spMk id="5" creationId="{DC121EF5-065E-B052-A8C7-5EFEB8AA5344}"/>
          </ac:spMkLst>
        </pc:spChg>
        <pc:spChg chg="del mod">
          <ac:chgData name="Everson Biazon" userId="53e06d6baa5d8091" providerId="LiveId" clId="{A32F563A-83EC-4053-9FE9-320E1F3B307A}" dt="2026-05-25T18:38:14.351" v="46" actId="26606"/>
          <ac:spMkLst>
            <pc:docMk/>
            <pc:sldMk cId="0" sldId="335"/>
            <ac:spMk id="16" creationId="{F6F0A45C-4616-7AAD-FD8E-0370B95E1D24}"/>
          </ac:spMkLst>
        </pc:spChg>
        <pc:spChg chg="del">
          <ac:chgData name="Everson Biazon" userId="53e06d6baa5d8091" providerId="LiveId" clId="{A32F563A-83EC-4053-9FE9-320E1F3B307A}" dt="2026-05-25T18:39:03.992" v="53" actId="478"/>
          <ac:spMkLst>
            <pc:docMk/>
            <pc:sldMk cId="0" sldId="335"/>
            <ac:spMk id="18" creationId="{811BA8D6-0EB0-BAF6-1504-1703305A338E}"/>
          </ac:spMkLst>
        </pc:spChg>
        <pc:spChg chg="del">
          <ac:chgData name="Everson Biazon" userId="53e06d6baa5d8091" providerId="LiveId" clId="{A32F563A-83EC-4053-9FE9-320E1F3B307A}" dt="2026-05-25T18:37:36.142" v="11" actId="478"/>
          <ac:spMkLst>
            <pc:docMk/>
            <pc:sldMk cId="0" sldId="335"/>
            <ac:spMk id="23" creationId="{00000000-0000-0000-0000-000000000000}"/>
          </ac:spMkLst>
        </pc:spChg>
        <pc:graphicFrameChg chg="add mod">
          <ac:chgData name="Everson Biazon" userId="53e06d6baa5d8091" providerId="LiveId" clId="{A32F563A-83EC-4053-9FE9-320E1F3B307A}" dt="2026-05-25T18:38:39.424" v="49" actId="14100"/>
          <ac:graphicFrameMkLst>
            <pc:docMk/>
            <pc:sldMk cId="0" sldId="335"/>
            <ac:graphicFrameMk id="20" creationId="{EEF521E4-8976-1E0E-04A1-EF08836C29E9}"/>
          </ac:graphicFrameMkLst>
        </pc:graphicFrameChg>
        <pc:picChg chg="del mod">
          <ac:chgData name="Everson Biazon" userId="53e06d6baa5d8091" providerId="LiveId" clId="{A32F563A-83EC-4053-9FE9-320E1F3B307A}" dt="2026-05-25T18:37:55.634" v="43" actId="478"/>
          <ac:picMkLst>
            <pc:docMk/>
            <pc:sldMk cId="0" sldId="335"/>
            <ac:picMk id="3" creationId="{00000000-0000-0000-0000-000000000000}"/>
          </ac:picMkLst>
        </pc:picChg>
      </pc:sldChg>
      <pc:sldChg chg="addSp delSp modSp mod">
        <pc:chgData name="Everson Biazon" userId="53e06d6baa5d8091" providerId="LiveId" clId="{A32F563A-83EC-4053-9FE9-320E1F3B307A}" dt="2026-05-25T19:04:28.997" v="404" actId="14100"/>
        <pc:sldMkLst>
          <pc:docMk/>
          <pc:sldMk cId="2222747785" sldId="844"/>
        </pc:sldMkLst>
        <pc:spChg chg="del mod">
          <ac:chgData name="Everson Biazon" userId="53e06d6baa5d8091" providerId="LiveId" clId="{A32F563A-83EC-4053-9FE9-320E1F3B307A}" dt="2026-05-25T19:03:16.045" v="383" actId="478"/>
          <ac:spMkLst>
            <pc:docMk/>
            <pc:sldMk cId="2222747785" sldId="844"/>
            <ac:spMk id="2" creationId="{F99D0B93-24DD-676C-EE13-EF192A68DD65}"/>
          </ac:spMkLst>
        </pc:spChg>
        <pc:spChg chg="del mod">
          <ac:chgData name="Everson Biazon" userId="53e06d6baa5d8091" providerId="LiveId" clId="{A32F563A-83EC-4053-9FE9-320E1F3B307A}" dt="2026-05-25T19:03:16.045" v="383" actId="478"/>
          <ac:spMkLst>
            <pc:docMk/>
            <pc:sldMk cId="2222747785" sldId="844"/>
            <ac:spMk id="5" creationId="{9CEBE9F3-766A-A5D7-DB52-D9F8FDD4D2E8}"/>
          </ac:spMkLst>
        </pc:spChg>
        <pc:spChg chg="add mod">
          <ac:chgData name="Everson Biazon" userId="53e06d6baa5d8091" providerId="LiveId" clId="{A32F563A-83EC-4053-9FE9-320E1F3B307A}" dt="2026-05-25T19:03:17.173" v="384"/>
          <ac:spMkLst>
            <pc:docMk/>
            <pc:sldMk cId="2222747785" sldId="844"/>
            <ac:spMk id="6" creationId="{47492232-D6CA-55ED-BF21-A944F433EC3F}"/>
          </ac:spMkLst>
        </pc:spChg>
        <pc:spChg chg="add mod">
          <ac:chgData name="Everson Biazon" userId="53e06d6baa5d8091" providerId="LiveId" clId="{A32F563A-83EC-4053-9FE9-320E1F3B307A}" dt="2026-05-25T19:03:17.173" v="384"/>
          <ac:spMkLst>
            <pc:docMk/>
            <pc:sldMk cId="2222747785" sldId="844"/>
            <ac:spMk id="7" creationId="{5D783D9D-3D3E-6E45-D2E1-AF3BB1F9645C}"/>
          </ac:spMkLst>
        </pc:spChg>
        <pc:spChg chg="add mod">
          <ac:chgData name="Everson Biazon" userId="53e06d6baa5d8091" providerId="LiveId" clId="{A32F563A-83EC-4053-9FE9-320E1F3B307A}" dt="2026-05-25T19:03:26.782" v="385"/>
          <ac:spMkLst>
            <pc:docMk/>
            <pc:sldMk cId="2222747785" sldId="844"/>
            <ac:spMk id="9" creationId="{B9C05E6D-3DC9-329E-50F3-CD1442119F43}"/>
          </ac:spMkLst>
        </pc:spChg>
        <pc:spChg chg="add mod">
          <ac:chgData name="Everson Biazon" userId="53e06d6baa5d8091" providerId="LiveId" clId="{A32F563A-83EC-4053-9FE9-320E1F3B307A}" dt="2026-05-25T19:04:15.964" v="402" actId="404"/>
          <ac:spMkLst>
            <pc:docMk/>
            <pc:sldMk cId="2222747785" sldId="844"/>
            <ac:spMk id="11" creationId="{F836D1D1-787C-9101-DD03-A4ADFB339766}"/>
          </ac:spMkLst>
        </pc:spChg>
        <pc:spChg chg="mod">
          <ac:chgData name="Everson Biazon" userId="53e06d6baa5d8091" providerId="LiveId" clId="{A32F563A-83EC-4053-9FE9-320E1F3B307A}" dt="2026-05-25T19:03:38.754" v="387" actId="21"/>
          <ac:spMkLst>
            <pc:docMk/>
            <pc:sldMk cId="2222747785" sldId="844"/>
            <ac:spMk id="16" creationId="{F6F0A45C-4616-7AAD-FD8E-0370B95E1D24}"/>
          </ac:spMkLst>
        </pc:spChg>
        <pc:picChg chg="del">
          <ac:chgData name="Everson Biazon" userId="53e06d6baa5d8091" providerId="LiveId" clId="{A32F563A-83EC-4053-9FE9-320E1F3B307A}" dt="2026-05-25T19:03:13.729" v="381" actId="478"/>
          <ac:picMkLst>
            <pc:docMk/>
            <pc:sldMk cId="2222747785" sldId="844"/>
            <ac:picMk id="3" creationId="{00000000-0000-0000-0000-000000000000}"/>
          </ac:picMkLst>
        </pc:picChg>
        <pc:picChg chg="add mod">
          <ac:chgData name="Everson Biazon" userId="53e06d6baa5d8091" providerId="LiveId" clId="{A32F563A-83EC-4053-9FE9-320E1F3B307A}" dt="2026-05-25T19:04:28.997" v="404" actId="14100"/>
          <ac:picMkLst>
            <pc:docMk/>
            <pc:sldMk cId="2222747785" sldId="844"/>
            <ac:picMk id="8" creationId="{064AE481-E920-C715-FA6D-BC28DC765B20}"/>
          </ac:picMkLst>
        </pc:picChg>
      </pc:sldChg>
      <pc:sldChg chg="addSp delSp modSp mod">
        <pc:chgData name="Everson Biazon" userId="53e06d6baa5d8091" providerId="LiveId" clId="{A32F563A-83EC-4053-9FE9-320E1F3B307A}" dt="2026-05-25T19:04:43.468" v="406"/>
        <pc:sldMkLst>
          <pc:docMk/>
          <pc:sldMk cId="832826536" sldId="845"/>
        </pc:sldMkLst>
        <pc:spChg chg="del">
          <ac:chgData name="Everson Biazon" userId="53e06d6baa5d8091" providerId="LiveId" clId="{A32F563A-83EC-4053-9FE9-320E1F3B307A}" dt="2026-05-25T19:04:42.680" v="405" actId="478"/>
          <ac:spMkLst>
            <pc:docMk/>
            <pc:sldMk cId="832826536" sldId="845"/>
            <ac:spMk id="3" creationId="{54FE8F54-443D-7E0D-50BE-9725A33AEAA3}"/>
          </ac:spMkLst>
        </pc:spChg>
        <pc:spChg chg="del">
          <ac:chgData name="Everson Biazon" userId="53e06d6baa5d8091" providerId="LiveId" clId="{A32F563A-83EC-4053-9FE9-320E1F3B307A}" dt="2026-05-25T19:04:42.680" v="405" actId="478"/>
          <ac:spMkLst>
            <pc:docMk/>
            <pc:sldMk cId="832826536" sldId="845"/>
            <ac:spMk id="5" creationId="{EA7B875A-A9A3-B3BC-61D6-6A217B66713A}"/>
          </ac:spMkLst>
        </pc:spChg>
        <pc:spChg chg="add mod">
          <ac:chgData name="Everson Biazon" userId="53e06d6baa5d8091" providerId="LiveId" clId="{A32F563A-83EC-4053-9FE9-320E1F3B307A}" dt="2026-05-25T19:04:43.468" v="406"/>
          <ac:spMkLst>
            <pc:docMk/>
            <pc:sldMk cId="832826536" sldId="845"/>
            <ac:spMk id="6" creationId="{0B29C1A9-4210-C0F5-A8D3-28A361F62D05}"/>
          </ac:spMkLst>
        </pc:spChg>
        <pc:spChg chg="add mod">
          <ac:chgData name="Everson Biazon" userId="53e06d6baa5d8091" providerId="LiveId" clId="{A32F563A-83EC-4053-9FE9-320E1F3B307A}" dt="2026-05-25T19:04:43.468" v="406"/>
          <ac:spMkLst>
            <pc:docMk/>
            <pc:sldMk cId="832826536" sldId="845"/>
            <ac:spMk id="12" creationId="{C8C7A41C-E45A-E1B7-423E-DD90B29D2917}"/>
          </ac:spMkLst>
        </pc:spChg>
      </pc:sldChg>
      <pc:sldChg chg="addSp delSp modSp mod">
        <pc:chgData name="Everson Biazon" userId="53e06d6baa5d8091" providerId="LiveId" clId="{A32F563A-83EC-4053-9FE9-320E1F3B307A}" dt="2026-05-25T19:04:50.046" v="408"/>
        <pc:sldMkLst>
          <pc:docMk/>
          <pc:sldMk cId="3825411210" sldId="852"/>
        </pc:sldMkLst>
        <pc:spChg chg="add mod">
          <ac:chgData name="Everson Biazon" userId="53e06d6baa5d8091" providerId="LiveId" clId="{A32F563A-83EC-4053-9FE9-320E1F3B307A}" dt="2026-05-25T19:04:50.046" v="408"/>
          <ac:spMkLst>
            <pc:docMk/>
            <pc:sldMk cId="3825411210" sldId="852"/>
            <ac:spMk id="5" creationId="{9C8E4953-CF17-F33B-00F5-56834519092C}"/>
          </ac:spMkLst>
        </pc:spChg>
        <pc:spChg chg="del">
          <ac:chgData name="Everson Biazon" userId="53e06d6baa5d8091" providerId="LiveId" clId="{A32F563A-83EC-4053-9FE9-320E1F3B307A}" dt="2026-05-25T19:04:49.094" v="407" actId="478"/>
          <ac:spMkLst>
            <pc:docMk/>
            <pc:sldMk cId="3825411210" sldId="852"/>
            <ac:spMk id="6" creationId="{D6DD1AC1-AEF5-20B4-CF02-497ABD2D8F5C}"/>
          </ac:spMkLst>
        </pc:spChg>
        <pc:spChg chg="del">
          <ac:chgData name="Everson Biazon" userId="53e06d6baa5d8091" providerId="LiveId" clId="{A32F563A-83EC-4053-9FE9-320E1F3B307A}" dt="2026-05-25T19:04:49.094" v="407" actId="478"/>
          <ac:spMkLst>
            <pc:docMk/>
            <pc:sldMk cId="3825411210" sldId="852"/>
            <ac:spMk id="7" creationId="{775E2A6E-9BE7-0C42-82F1-38C633AAD17B}"/>
          </ac:spMkLst>
        </pc:spChg>
        <pc:spChg chg="add mod">
          <ac:chgData name="Everson Biazon" userId="53e06d6baa5d8091" providerId="LiveId" clId="{A32F563A-83EC-4053-9FE9-320E1F3B307A}" dt="2026-05-25T19:04:50.046" v="408"/>
          <ac:spMkLst>
            <pc:docMk/>
            <pc:sldMk cId="3825411210" sldId="852"/>
            <ac:spMk id="12" creationId="{670AA054-9FA1-9C84-92DC-826780D2653B}"/>
          </ac:spMkLst>
        </pc:spChg>
      </pc:sldChg>
      <pc:sldChg chg="addSp delSp modSp mod">
        <pc:chgData name="Everson Biazon" userId="53e06d6baa5d8091" providerId="LiveId" clId="{A32F563A-83EC-4053-9FE9-320E1F3B307A}" dt="2026-05-25T19:05:30.414" v="418"/>
        <pc:sldMkLst>
          <pc:docMk/>
          <pc:sldMk cId="1098195146" sldId="956"/>
        </pc:sldMkLst>
        <pc:spChg chg="add mod">
          <ac:chgData name="Everson Biazon" userId="53e06d6baa5d8091" providerId="LiveId" clId="{A32F563A-83EC-4053-9FE9-320E1F3B307A}" dt="2026-05-25T19:05:30.414" v="418"/>
          <ac:spMkLst>
            <pc:docMk/>
            <pc:sldMk cId="1098195146" sldId="956"/>
            <ac:spMk id="3" creationId="{DB98AD9F-B7AB-0745-F650-B39047F05716}"/>
          </ac:spMkLst>
        </pc:spChg>
        <pc:spChg chg="add mod">
          <ac:chgData name="Everson Biazon" userId="53e06d6baa5d8091" providerId="LiveId" clId="{A32F563A-83EC-4053-9FE9-320E1F3B307A}" dt="2026-05-25T19:05:30.414" v="418"/>
          <ac:spMkLst>
            <pc:docMk/>
            <pc:sldMk cId="1098195146" sldId="956"/>
            <ac:spMk id="4" creationId="{E824B15B-06AA-32D8-A65B-9EC7884FF114}"/>
          </ac:spMkLst>
        </pc:spChg>
        <pc:spChg chg="del">
          <ac:chgData name="Everson Biazon" userId="53e06d6baa5d8091" providerId="LiveId" clId="{A32F563A-83EC-4053-9FE9-320E1F3B307A}" dt="2026-05-25T19:05:29.165" v="417" actId="478"/>
          <ac:spMkLst>
            <pc:docMk/>
            <pc:sldMk cId="1098195146" sldId="956"/>
            <ac:spMk id="5" creationId="{26E4AE05-0F4D-5487-35CF-19AD98FEFF9C}"/>
          </ac:spMkLst>
        </pc:spChg>
        <pc:spChg chg="del">
          <ac:chgData name="Everson Biazon" userId="53e06d6baa5d8091" providerId="LiveId" clId="{A32F563A-83EC-4053-9FE9-320E1F3B307A}" dt="2026-05-25T19:05:29.165" v="417" actId="478"/>
          <ac:spMkLst>
            <pc:docMk/>
            <pc:sldMk cId="1098195146" sldId="956"/>
            <ac:spMk id="13" creationId="{7B1D5965-C723-48EA-F02B-A0B1C494B1BA}"/>
          </ac:spMkLst>
        </pc:spChg>
      </pc:sldChg>
      <pc:sldChg chg="addSp delSp modSp mod">
        <pc:chgData name="Everson Biazon" userId="53e06d6baa5d8091" providerId="LiveId" clId="{A32F563A-83EC-4053-9FE9-320E1F3B307A}" dt="2026-05-25T19:05:21.342" v="416"/>
        <pc:sldMkLst>
          <pc:docMk/>
          <pc:sldMk cId="324382067" sldId="958"/>
        </pc:sldMkLst>
        <pc:spChg chg="add mod">
          <ac:chgData name="Everson Biazon" userId="53e06d6baa5d8091" providerId="LiveId" clId="{A32F563A-83EC-4053-9FE9-320E1F3B307A}" dt="2026-05-25T19:05:21.342" v="416"/>
          <ac:spMkLst>
            <pc:docMk/>
            <pc:sldMk cId="324382067" sldId="958"/>
            <ac:spMk id="3" creationId="{E4DF2CE2-5388-CDC8-10D4-05D5C36715BC}"/>
          </ac:spMkLst>
        </pc:spChg>
        <pc:spChg chg="add mod">
          <ac:chgData name="Everson Biazon" userId="53e06d6baa5d8091" providerId="LiveId" clId="{A32F563A-83EC-4053-9FE9-320E1F3B307A}" dt="2026-05-25T19:05:21.342" v="416"/>
          <ac:spMkLst>
            <pc:docMk/>
            <pc:sldMk cId="324382067" sldId="958"/>
            <ac:spMk id="4" creationId="{83DA9AA5-160E-95C2-2834-B08333DFEACC}"/>
          </ac:spMkLst>
        </pc:spChg>
        <pc:spChg chg="del">
          <ac:chgData name="Everson Biazon" userId="53e06d6baa5d8091" providerId="LiveId" clId="{A32F563A-83EC-4053-9FE9-320E1F3B307A}" dt="2026-05-25T19:05:20.133" v="415" actId="478"/>
          <ac:spMkLst>
            <pc:docMk/>
            <pc:sldMk cId="324382067" sldId="958"/>
            <ac:spMk id="5" creationId="{EE2ACD14-96B9-7F42-4936-908635A947A9}"/>
          </ac:spMkLst>
        </pc:spChg>
        <pc:spChg chg="del">
          <ac:chgData name="Everson Biazon" userId="53e06d6baa5d8091" providerId="LiveId" clId="{A32F563A-83EC-4053-9FE9-320E1F3B307A}" dt="2026-05-25T19:05:20.133" v="415" actId="478"/>
          <ac:spMkLst>
            <pc:docMk/>
            <pc:sldMk cId="324382067" sldId="958"/>
            <ac:spMk id="13" creationId="{773CB1BD-7D5D-A61D-B932-31EF2354D89C}"/>
          </ac:spMkLst>
        </pc:spChg>
      </pc:sldChg>
      <pc:sldChg chg="delSp mod">
        <pc:chgData name="Everson Biazon" userId="53e06d6baa5d8091" providerId="LiveId" clId="{A32F563A-83EC-4053-9FE9-320E1F3B307A}" dt="2026-05-25T21:39:19.507" v="1391" actId="478"/>
        <pc:sldMkLst>
          <pc:docMk/>
          <pc:sldMk cId="4219549101" sldId="972"/>
        </pc:sldMkLst>
        <pc:spChg chg="del">
          <ac:chgData name="Everson Biazon" userId="53e06d6baa5d8091" providerId="LiveId" clId="{A32F563A-83EC-4053-9FE9-320E1F3B307A}" dt="2026-05-25T21:39:19.507" v="1391" actId="478"/>
          <ac:spMkLst>
            <pc:docMk/>
            <pc:sldMk cId="4219549101" sldId="972"/>
            <ac:spMk id="10" creationId="{8F38F6FD-03FC-B105-E8C6-030C0D9DA5EA}"/>
          </ac:spMkLst>
        </pc:spChg>
      </pc:sldChg>
      <pc:sldChg chg="addSp delSp modSp mod">
        <pc:chgData name="Everson Biazon" userId="53e06d6baa5d8091" providerId="LiveId" clId="{A32F563A-83EC-4053-9FE9-320E1F3B307A}" dt="2026-05-25T19:02:49.712" v="380" actId="14100"/>
        <pc:sldMkLst>
          <pc:docMk/>
          <pc:sldMk cId="3997275879" sldId="974"/>
        </pc:sldMkLst>
        <pc:spChg chg="add mod">
          <ac:chgData name="Everson Biazon" userId="53e06d6baa5d8091" providerId="LiveId" clId="{A32F563A-83EC-4053-9FE9-320E1F3B307A}" dt="2026-05-25T19:01:57.834" v="367" actId="207"/>
          <ac:spMkLst>
            <pc:docMk/>
            <pc:sldMk cId="3997275879" sldId="974"/>
            <ac:spMk id="4" creationId="{7020694E-265A-4FEC-4CA9-6C15EF6924D5}"/>
          </ac:spMkLst>
        </pc:spChg>
        <pc:spChg chg="add mod">
          <ac:chgData name="Everson Biazon" userId="53e06d6baa5d8091" providerId="LiveId" clId="{A32F563A-83EC-4053-9FE9-320E1F3B307A}" dt="2026-05-25T19:01:11.188" v="355"/>
          <ac:spMkLst>
            <pc:docMk/>
            <pc:sldMk cId="3997275879" sldId="974"/>
            <ac:spMk id="5" creationId="{B59BAC44-9F54-9F64-3849-C5C64682E8AE}"/>
          </ac:spMkLst>
        </pc:spChg>
        <pc:spChg chg="add mod">
          <ac:chgData name="Everson Biazon" userId="53e06d6baa5d8091" providerId="LiveId" clId="{A32F563A-83EC-4053-9FE9-320E1F3B307A}" dt="2026-05-25T19:02:43.142" v="379" actId="255"/>
          <ac:spMkLst>
            <pc:docMk/>
            <pc:sldMk cId="3997275879" sldId="974"/>
            <ac:spMk id="7" creationId="{4C453193-7FCF-1FE8-1C90-21D944F83BBB}"/>
          </ac:spMkLst>
        </pc:spChg>
        <pc:spChg chg="del mod">
          <ac:chgData name="Everson Biazon" userId="53e06d6baa5d8091" providerId="LiveId" clId="{A32F563A-83EC-4053-9FE9-320E1F3B307A}" dt="2026-05-25T19:02:27.205" v="373" actId="21"/>
          <ac:spMkLst>
            <pc:docMk/>
            <pc:sldMk cId="3997275879" sldId="974"/>
            <ac:spMk id="16" creationId="{4C453193-7FCF-1FE8-1C90-21D944F83BBB}"/>
          </ac:spMkLst>
        </pc:spChg>
        <pc:spChg chg="del">
          <ac:chgData name="Everson Biazon" userId="53e06d6baa5d8091" providerId="LiveId" clId="{A32F563A-83EC-4053-9FE9-320E1F3B307A}" dt="2026-05-25T19:01:14.820" v="356" actId="478"/>
          <ac:spMkLst>
            <pc:docMk/>
            <pc:sldMk cId="3997275879" sldId="974"/>
            <ac:spMk id="18" creationId="{2E6911E9-EC7B-018E-3602-CFEB12F16811}"/>
          </ac:spMkLst>
        </pc:spChg>
        <pc:spChg chg="del mod">
          <ac:chgData name="Everson Biazon" userId="53e06d6baa5d8091" providerId="LiveId" clId="{A32F563A-83EC-4053-9FE9-320E1F3B307A}" dt="2026-05-25T19:02:02.539" v="371"/>
          <ac:spMkLst>
            <pc:docMk/>
            <pc:sldMk cId="3997275879" sldId="974"/>
            <ac:spMk id="23" creationId="{15F21EF9-B8F4-E5DB-B2BE-4FD652737F4B}"/>
          </ac:spMkLst>
        </pc:spChg>
        <pc:picChg chg="del mod">
          <ac:chgData name="Everson Biazon" userId="53e06d6baa5d8091" providerId="LiveId" clId="{A32F563A-83EC-4053-9FE9-320E1F3B307A}" dt="2026-05-25T19:02:02.539" v="369" actId="478"/>
          <ac:picMkLst>
            <pc:docMk/>
            <pc:sldMk cId="3997275879" sldId="974"/>
            <ac:picMk id="3" creationId="{BE372572-F46D-502F-FF44-20A01E1DDC66}"/>
          </ac:picMkLst>
        </pc:picChg>
        <pc:picChg chg="add mod">
          <ac:chgData name="Everson Biazon" userId="53e06d6baa5d8091" providerId="LiveId" clId="{A32F563A-83EC-4053-9FE9-320E1F3B307A}" dt="2026-05-25T19:02:49.712" v="380" actId="14100"/>
          <ac:picMkLst>
            <pc:docMk/>
            <pc:sldMk cId="3997275879" sldId="974"/>
            <ac:picMk id="6" creationId="{4B4DB67A-1F6D-5C68-3105-D92A44649AEA}"/>
          </ac:picMkLst>
        </pc:picChg>
      </pc:sldChg>
      <pc:sldChg chg="del">
        <pc:chgData name="Everson Biazon" userId="53e06d6baa5d8091" providerId="LiveId" clId="{A32F563A-83EC-4053-9FE9-320E1F3B307A}" dt="2026-05-25T18:52:50.255" v="179" actId="47"/>
        <pc:sldMkLst>
          <pc:docMk/>
          <pc:sldMk cId="2947960827" sldId="975"/>
        </pc:sldMkLst>
      </pc:sldChg>
      <pc:sldChg chg="modSp del mod">
        <pc:chgData name="Everson Biazon" userId="53e06d6baa5d8091" providerId="LiveId" clId="{A32F563A-83EC-4053-9FE9-320E1F3B307A}" dt="2026-05-25T18:48:14.031" v="130" actId="47"/>
        <pc:sldMkLst>
          <pc:docMk/>
          <pc:sldMk cId="4073122420" sldId="976"/>
        </pc:sldMkLst>
        <pc:spChg chg="mod">
          <ac:chgData name="Everson Biazon" userId="53e06d6baa5d8091" providerId="LiveId" clId="{A32F563A-83EC-4053-9FE9-320E1F3B307A}" dt="2026-05-25T18:47:54.772" v="125" actId="21"/>
          <ac:spMkLst>
            <pc:docMk/>
            <pc:sldMk cId="4073122420" sldId="976"/>
            <ac:spMk id="16" creationId="{737A2DD7-2806-0DCA-4279-EB640001D52A}"/>
          </ac:spMkLst>
        </pc:spChg>
      </pc:sldChg>
      <pc:sldChg chg="addSp delSp modSp mod">
        <pc:chgData name="Everson Biazon" userId="53e06d6baa5d8091" providerId="LiveId" clId="{A32F563A-83EC-4053-9FE9-320E1F3B307A}" dt="2026-05-26T12:14:18.039" v="1511" actId="14100"/>
        <pc:sldMkLst>
          <pc:docMk/>
          <pc:sldMk cId="213796044" sldId="977"/>
        </pc:sldMkLst>
        <pc:spChg chg="add mod">
          <ac:chgData name="Everson Biazon" userId="53e06d6baa5d8091" providerId="LiveId" clId="{A32F563A-83EC-4053-9FE9-320E1F3B307A}" dt="2026-05-25T18:39:14.065" v="55"/>
          <ac:spMkLst>
            <pc:docMk/>
            <pc:sldMk cId="213796044" sldId="977"/>
            <ac:spMk id="4" creationId="{807687D9-3E94-A389-F58D-FC031A79500C}"/>
          </ac:spMkLst>
        </pc:spChg>
        <pc:spChg chg="add mod">
          <ac:chgData name="Everson Biazon" userId="53e06d6baa5d8091" providerId="LiveId" clId="{A32F563A-83EC-4053-9FE9-320E1F3B307A}" dt="2026-05-25T18:39:14.065" v="55"/>
          <ac:spMkLst>
            <pc:docMk/>
            <pc:sldMk cId="213796044" sldId="977"/>
            <ac:spMk id="5" creationId="{B42BF12C-A1E7-128B-FF04-8A8E032BAEBA}"/>
          </ac:spMkLst>
        </pc:spChg>
        <pc:spChg chg="add mod">
          <ac:chgData name="Everson Biazon" userId="53e06d6baa5d8091" providerId="LiveId" clId="{A32F563A-83EC-4053-9FE9-320E1F3B307A}" dt="2026-05-25T18:39:35.974" v="56"/>
          <ac:spMkLst>
            <pc:docMk/>
            <pc:sldMk cId="213796044" sldId="977"/>
            <ac:spMk id="8" creationId="{BDE2EF9F-DB3F-F096-EEF7-58B728051F0C}"/>
          </ac:spMkLst>
        </pc:spChg>
        <pc:spChg chg="add mod">
          <ac:chgData name="Everson Biazon" userId="53e06d6baa5d8091" providerId="LiveId" clId="{A32F563A-83EC-4053-9FE9-320E1F3B307A}" dt="2026-05-25T18:39:35.974" v="56"/>
          <ac:spMkLst>
            <pc:docMk/>
            <pc:sldMk cId="213796044" sldId="977"/>
            <ac:spMk id="9" creationId="{F0CB0E85-EE4A-71EE-1469-11E1C9B6262A}"/>
          </ac:spMkLst>
        </pc:spChg>
        <pc:spChg chg="add mod">
          <ac:chgData name="Everson Biazon" userId="53e06d6baa5d8091" providerId="LiveId" clId="{A32F563A-83EC-4053-9FE9-320E1F3B307A}" dt="2026-05-25T18:39:35.974" v="56"/>
          <ac:spMkLst>
            <pc:docMk/>
            <pc:sldMk cId="213796044" sldId="977"/>
            <ac:spMk id="10" creationId="{9BEF7BD0-6C02-5035-8916-B584F39D9346}"/>
          </ac:spMkLst>
        </pc:spChg>
        <pc:spChg chg="add mod">
          <ac:chgData name="Everson Biazon" userId="53e06d6baa5d8091" providerId="LiveId" clId="{A32F563A-83EC-4053-9FE9-320E1F3B307A}" dt="2026-05-25T18:39:35.974" v="56"/>
          <ac:spMkLst>
            <pc:docMk/>
            <pc:sldMk cId="213796044" sldId="977"/>
            <ac:spMk id="11" creationId="{28F5BF55-8FEB-1385-D535-1EC16461F307}"/>
          </ac:spMkLst>
        </pc:spChg>
        <pc:spChg chg="add mod">
          <ac:chgData name="Everson Biazon" userId="53e06d6baa5d8091" providerId="LiveId" clId="{A32F563A-83EC-4053-9FE9-320E1F3B307A}" dt="2026-05-25T18:39:35.974" v="56"/>
          <ac:spMkLst>
            <pc:docMk/>
            <pc:sldMk cId="213796044" sldId="977"/>
            <ac:spMk id="12" creationId="{0253F127-7FB6-9B97-D9F5-F38645C3DFC5}"/>
          </ac:spMkLst>
        </pc:spChg>
        <pc:spChg chg="add mod">
          <ac:chgData name="Everson Biazon" userId="53e06d6baa5d8091" providerId="LiveId" clId="{A32F563A-83EC-4053-9FE9-320E1F3B307A}" dt="2026-05-25T18:43:12.253" v="83"/>
          <ac:spMkLst>
            <pc:docMk/>
            <pc:sldMk cId="213796044" sldId="977"/>
            <ac:spMk id="15" creationId="{AF7652AC-992F-C4E8-31BA-8525E4B98896}"/>
          </ac:spMkLst>
        </pc:spChg>
        <pc:spChg chg="mod">
          <ac:chgData name="Everson Biazon" userId="53e06d6baa5d8091" providerId="LiveId" clId="{A32F563A-83EC-4053-9FE9-320E1F3B307A}" dt="2026-05-26T12:14:18.039" v="1511" actId="14100"/>
          <ac:spMkLst>
            <pc:docMk/>
            <pc:sldMk cId="213796044" sldId="977"/>
            <ac:spMk id="16" creationId="{D8FFA2B0-A95F-B245-1FE9-B1775A117DB2}"/>
          </ac:spMkLst>
        </pc:spChg>
        <pc:spChg chg="add mod">
          <ac:chgData name="Everson Biazon" userId="53e06d6baa5d8091" providerId="LiveId" clId="{A32F563A-83EC-4053-9FE9-320E1F3B307A}" dt="2026-05-25T18:43:20.102" v="84" actId="6549"/>
          <ac:spMkLst>
            <pc:docMk/>
            <pc:sldMk cId="213796044" sldId="977"/>
            <ac:spMk id="17" creationId="{1A0283B1-2343-7E24-8F60-3B655B58FFF6}"/>
          </ac:spMkLst>
        </pc:spChg>
        <pc:spChg chg="del">
          <ac:chgData name="Everson Biazon" userId="53e06d6baa5d8091" providerId="LiveId" clId="{A32F563A-83EC-4053-9FE9-320E1F3B307A}" dt="2026-05-25T18:39:13.315" v="54" actId="478"/>
          <ac:spMkLst>
            <pc:docMk/>
            <pc:sldMk cId="213796044" sldId="977"/>
            <ac:spMk id="18" creationId="{4414020A-543A-7245-F362-33FB5C91CD30}"/>
          </ac:spMkLst>
        </pc:spChg>
        <pc:spChg chg="add mod">
          <ac:chgData name="Everson Biazon" userId="53e06d6baa5d8091" providerId="LiveId" clId="{A32F563A-83EC-4053-9FE9-320E1F3B307A}" dt="2026-05-25T18:43:12.253" v="83"/>
          <ac:spMkLst>
            <pc:docMk/>
            <pc:sldMk cId="213796044" sldId="977"/>
            <ac:spMk id="19" creationId="{0FDC655B-FFFE-7431-51C0-DD761F961D00}"/>
          </ac:spMkLst>
        </pc:spChg>
        <pc:spChg chg="add mod">
          <ac:chgData name="Everson Biazon" userId="53e06d6baa5d8091" providerId="LiveId" clId="{A32F563A-83EC-4053-9FE9-320E1F3B307A}" dt="2026-05-25T18:44:28.986" v="91" actId="1076"/>
          <ac:spMkLst>
            <pc:docMk/>
            <pc:sldMk cId="213796044" sldId="977"/>
            <ac:spMk id="20" creationId="{AC317BB5-5B59-EA50-DE76-BEC5603108AF}"/>
          </ac:spMkLst>
        </pc:spChg>
        <pc:spChg chg="del">
          <ac:chgData name="Everson Biazon" userId="53e06d6baa5d8091" providerId="LiveId" clId="{A32F563A-83EC-4053-9FE9-320E1F3B307A}" dt="2026-05-25T18:38:58.333" v="52" actId="478"/>
          <ac:spMkLst>
            <pc:docMk/>
            <pc:sldMk cId="213796044" sldId="977"/>
            <ac:spMk id="23" creationId="{DCA7D994-DFA3-1AE4-9A9D-265258C19E6C}"/>
          </ac:spMkLst>
        </pc:spChg>
        <pc:picChg chg="del mod">
          <ac:chgData name="Everson Biazon" userId="53e06d6baa5d8091" providerId="LiveId" clId="{A32F563A-83EC-4053-9FE9-320E1F3B307A}" dt="2026-05-25T18:38:54.627" v="51" actId="478"/>
          <ac:picMkLst>
            <pc:docMk/>
            <pc:sldMk cId="213796044" sldId="977"/>
            <ac:picMk id="3" creationId="{A34CCE54-6A5B-BACD-A30B-44ABDD0A22E0}"/>
          </ac:picMkLst>
        </pc:picChg>
        <pc:picChg chg="add mod">
          <ac:chgData name="Everson Biazon" userId="53e06d6baa5d8091" providerId="LiveId" clId="{A32F563A-83EC-4053-9FE9-320E1F3B307A}" dt="2026-05-25T18:39:35.974" v="56"/>
          <ac:picMkLst>
            <pc:docMk/>
            <pc:sldMk cId="213796044" sldId="977"/>
            <ac:picMk id="6" creationId="{8D7D013B-A611-3A6A-1C70-FE17D56FEA9C}"/>
          </ac:picMkLst>
        </pc:picChg>
        <pc:picChg chg="add mod">
          <ac:chgData name="Everson Biazon" userId="53e06d6baa5d8091" providerId="LiveId" clId="{A32F563A-83EC-4053-9FE9-320E1F3B307A}" dt="2026-05-25T18:39:35.974" v="56"/>
          <ac:picMkLst>
            <pc:docMk/>
            <pc:sldMk cId="213796044" sldId="977"/>
            <ac:picMk id="7" creationId="{9DA6BC89-A611-DA4D-D449-FA6067390383}"/>
          </ac:picMkLst>
        </pc:picChg>
        <pc:picChg chg="add mod">
          <ac:chgData name="Everson Biazon" userId="53e06d6baa5d8091" providerId="LiveId" clId="{A32F563A-83EC-4053-9FE9-320E1F3B307A}" dt="2026-05-25T18:43:12.253" v="83"/>
          <ac:picMkLst>
            <pc:docMk/>
            <pc:sldMk cId="213796044" sldId="977"/>
            <ac:picMk id="13" creationId="{C45206B5-9EAD-4620-AE65-FB328E749C25}"/>
          </ac:picMkLst>
        </pc:picChg>
        <pc:picChg chg="add mod">
          <ac:chgData name="Everson Biazon" userId="53e06d6baa5d8091" providerId="LiveId" clId="{A32F563A-83EC-4053-9FE9-320E1F3B307A}" dt="2026-05-25T18:44:25.530" v="90" actId="14100"/>
          <ac:picMkLst>
            <pc:docMk/>
            <pc:sldMk cId="213796044" sldId="977"/>
            <ac:picMk id="14" creationId="{2981EA38-57A5-483E-0967-2EAC8CF0DD40}"/>
          </ac:picMkLst>
        </pc:picChg>
      </pc:sldChg>
      <pc:sldChg chg="addSp delSp modSp mod">
        <pc:chgData name="Everson Biazon" userId="53e06d6baa5d8091" providerId="LiveId" clId="{A32F563A-83EC-4053-9FE9-320E1F3B307A}" dt="2026-05-25T18:47:30.641" v="123" actId="6549"/>
        <pc:sldMkLst>
          <pc:docMk/>
          <pc:sldMk cId="2057929536" sldId="978"/>
        </pc:sldMkLst>
        <pc:spChg chg="add mod">
          <ac:chgData name="Everson Biazon" userId="53e06d6baa5d8091" providerId="LiveId" clId="{A32F563A-83EC-4053-9FE9-320E1F3B307A}" dt="2026-05-25T18:44:54.556" v="93"/>
          <ac:spMkLst>
            <pc:docMk/>
            <pc:sldMk cId="2057929536" sldId="978"/>
            <ac:spMk id="3" creationId="{13E564F7-3C22-AF5D-27F7-3A05FB58AD5D}"/>
          </ac:spMkLst>
        </pc:spChg>
        <pc:spChg chg="add mod">
          <ac:chgData name="Everson Biazon" userId="53e06d6baa5d8091" providerId="LiveId" clId="{A32F563A-83EC-4053-9FE9-320E1F3B307A}" dt="2026-05-25T18:44:54.556" v="93"/>
          <ac:spMkLst>
            <pc:docMk/>
            <pc:sldMk cId="2057929536" sldId="978"/>
            <ac:spMk id="4" creationId="{802E975A-9B94-77E3-86C2-43661DA27657}"/>
          </ac:spMkLst>
        </pc:spChg>
        <pc:spChg chg="add mod">
          <ac:chgData name="Everson Biazon" userId="53e06d6baa5d8091" providerId="LiveId" clId="{A32F563A-83EC-4053-9FE9-320E1F3B307A}" dt="2026-05-25T18:46:13.376" v="111" actId="14100"/>
          <ac:spMkLst>
            <pc:docMk/>
            <pc:sldMk cId="2057929536" sldId="978"/>
            <ac:spMk id="6" creationId="{835F1DFF-6826-A9F8-1D24-6CB470BEC358}"/>
          </ac:spMkLst>
        </pc:spChg>
        <pc:spChg chg="add mod">
          <ac:chgData name="Everson Biazon" userId="53e06d6baa5d8091" providerId="LiveId" clId="{A32F563A-83EC-4053-9FE9-320E1F3B307A}" dt="2026-05-25T18:47:30.641" v="123" actId="6549"/>
          <ac:spMkLst>
            <pc:docMk/>
            <pc:sldMk cId="2057929536" sldId="978"/>
            <ac:spMk id="7" creationId="{F19829AC-E1E0-4507-AFF5-5BBE93B5B5F6}"/>
          </ac:spMkLst>
        </pc:spChg>
        <pc:spChg chg="mod">
          <ac:chgData name="Everson Biazon" userId="53e06d6baa5d8091" providerId="LiveId" clId="{A32F563A-83EC-4053-9FE9-320E1F3B307A}" dt="2026-05-25T18:45:55.534" v="106" actId="21"/>
          <ac:spMkLst>
            <pc:docMk/>
            <pc:sldMk cId="2057929536" sldId="978"/>
            <ac:spMk id="16" creationId="{07C68F70-D81A-CBA9-312B-CFEF832B02D3}"/>
          </ac:spMkLst>
        </pc:spChg>
        <pc:spChg chg="del">
          <ac:chgData name="Everson Biazon" userId="53e06d6baa5d8091" providerId="LiveId" clId="{A32F563A-83EC-4053-9FE9-320E1F3B307A}" dt="2026-05-25T18:44:53.586" v="92" actId="478"/>
          <ac:spMkLst>
            <pc:docMk/>
            <pc:sldMk cId="2057929536" sldId="978"/>
            <ac:spMk id="18" creationId="{DCBAE2C5-E78F-2FBC-9179-568096E5440B}"/>
          </ac:spMkLst>
        </pc:spChg>
        <pc:spChg chg="del">
          <ac:chgData name="Everson Biazon" userId="53e06d6baa5d8091" providerId="LiveId" clId="{A32F563A-83EC-4053-9FE9-320E1F3B307A}" dt="2026-05-25T18:44:53.586" v="92" actId="478"/>
          <ac:spMkLst>
            <pc:docMk/>
            <pc:sldMk cId="2057929536" sldId="978"/>
            <ac:spMk id="23" creationId="{66FF9C0D-5F66-186E-AEBB-DF6541FE870F}"/>
          </ac:spMkLst>
        </pc:spChg>
        <pc:picChg chg="add mod">
          <ac:chgData name="Everson Biazon" userId="53e06d6baa5d8091" providerId="LiveId" clId="{A32F563A-83EC-4053-9FE9-320E1F3B307A}" dt="2026-05-25T18:46:24.249" v="113" actId="14100"/>
          <ac:picMkLst>
            <pc:docMk/>
            <pc:sldMk cId="2057929536" sldId="978"/>
            <ac:picMk id="5" creationId="{8603AA11-8A0C-7ED4-47D6-48F82F4B7928}"/>
          </ac:picMkLst>
        </pc:picChg>
      </pc:sldChg>
      <pc:sldChg chg="del">
        <pc:chgData name="Everson Biazon" userId="53e06d6baa5d8091" providerId="LiveId" clId="{A32F563A-83EC-4053-9FE9-320E1F3B307A}" dt="2026-05-25T18:54:31.807" v="248" actId="47"/>
        <pc:sldMkLst>
          <pc:docMk/>
          <pc:sldMk cId="1521493136" sldId="979"/>
        </pc:sldMkLst>
      </pc:sldChg>
      <pc:sldChg chg="del">
        <pc:chgData name="Everson Biazon" userId="53e06d6baa5d8091" providerId="LiveId" clId="{A32F563A-83EC-4053-9FE9-320E1F3B307A}" dt="2026-05-25T18:56:18.850" v="259" actId="47"/>
        <pc:sldMkLst>
          <pc:docMk/>
          <pc:sldMk cId="3954605488" sldId="980"/>
        </pc:sldMkLst>
      </pc:sldChg>
      <pc:sldChg chg="del">
        <pc:chgData name="Everson Biazon" userId="53e06d6baa5d8091" providerId="LiveId" clId="{A32F563A-83EC-4053-9FE9-320E1F3B307A}" dt="2026-05-25T18:57:46.113" v="291" actId="47"/>
        <pc:sldMkLst>
          <pc:docMk/>
          <pc:sldMk cId="2491978715" sldId="981"/>
        </pc:sldMkLst>
      </pc:sldChg>
      <pc:sldChg chg="addSp delSp modSp mod">
        <pc:chgData name="Everson Biazon" userId="53e06d6baa5d8091" providerId="LiveId" clId="{A32F563A-83EC-4053-9FE9-320E1F3B307A}" dt="2026-05-25T19:00:45.368" v="354"/>
        <pc:sldMkLst>
          <pc:docMk/>
          <pc:sldMk cId="2264420866" sldId="983"/>
        </pc:sldMkLst>
        <pc:spChg chg="add mod">
          <ac:chgData name="Everson Biazon" userId="53e06d6baa5d8091" providerId="LiveId" clId="{A32F563A-83EC-4053-9FE9-320E1F3B307A}" dt="2026-05-25T18:59:14.272" v="337" actId="20577"/>
          <ac:spMkLst>
            <pc:docMk/>
            <pc:sldMk cId="2264420866" sldId="983"/>
            <ac:spMk id="4" creationId="{21F888AB-7C12-D77D-B05C-23133E9397AA}"/>
          </ac:spMkLst>
        </pc:spChg>
        <pc:spChg chg="del mod">
          <ac:chgData name="Everson Biazon" userId="53e06d6baa5d8091" providerId="LiveId" clId="{A32F563A-83EC-4053-9FE9-320E1F3B307A}" dt="2026-05-25T19:00:45.368" v="354"/>
          <ac:spMkLst>
            <pc:docMk/>
            <pc:sldMk cId="2264420866" sldId="983"/>
            <ac:spMk id="5" creationId="{5C371CAD-B98A-102B-8D6E-C48A74C019B7}"/>
          </ac:spMkLst>
        </pc:spChg>
        <pc:spChg chg="add mod">
          <ac:chgData name="Everson Biazon" userId="53e06d6baa5d8091" providerId="LiveId" clId="{A32F563A-83EC-4053-9FE9-320E1F3B307A}" dt="2026-05-25T18:59:03.073" v="321"/>
          <ac:spMkLst>
            <pc:docMk/>
            <pc:sldMk cId="2264420866" sldId="983"/>
            <ac:spMk id="6" creationId="{0B8A5E6D-5959-9E60-2F58-BDC6F64A1E42}"/>
          </ac:spMkLst>
        </pc:spChg>
        <pc:spChg chg="add mod">
          <ac:chgData name="Everson Biazon" userId="53e06d6baa5d8091" providerId="LiveId" clId="{A32F563A-83EC-4053-9FE9-320E1F3B307A}" dt="2026-05-25T18:59:03.073" v="321"/>
          <ac:spMkLst>
            <pc:docMk/>
            <pc:sldMk cId="2264420866" sldId="983"/>
            <ac:spMk id="7" creationId="{510CA000-7763-9C9B-D396-A5BB979FFA32}"/>
          </ac:spMkLst>
        </pc:spChg>
        <pc:spChg chg="add mod">
          <ac:chgData name="Everson Biazon" userId="53e06d6baa5d8091" providerId="LiveId" clId="{A32F563A-83EC-4053-9FE9-320E1F3B307A}" dt="2026-05-25T19:00:36.467" v="352" actId="1076"/>
          <ac:spMkLst>
            <pc:docMk/>
            <pc:sldMk cId="2264420866" sldId="983"/>
            <ac:spMk id="10" creationId="{538AD7CE-9CE1-1A12-C0EC-A0CF6CD91C65}"/>
          </ac:spMkLst>
        </pc:spChg>
        <pc:spChg chg="del">
          <ac:chgData name="Everson Biazon" userId="53e06d6baa5d8091" providerId="LiveId" clId="{A32F563A-83EC-4053-9FE9-320E1F3B307A}" dt="2026-05-25T18:59:02.141" v="320" actId="478"/>
          <ac:spMkLst>
            <pc:docMk/>
            <pc:sldMk cId="2264420866" sldId="983"/>
            <ac:spMk id="18" creationId="{6BD0E0CB-4665-57FD-FD1C-7E421F6E1782}"/>
          </ac:spMkLst>
        </pc:spChg>
        <pc:spChg chg="del">
          <ac:chgData name="Everson Biazon" userId="53e06d6baa5d8091" providerId="LiveId" clId="{A32F563A-83EC-4053-9FE9-320E1F3B307A}" dt="2026-05-25T18:59:02.141" v="320" actId="478"/>
          <ac:spMkLst>
            <pc:docMk/>
            <pc:sldMk cId="2264420866" sldId="983"/>
            <ac:spMk id="23" creationId="{7384CFF8-0499-FD8D-B265-5CEC94C02D76}"/>
          </ac:spMkLst>
        </pc:spChg>
        <pc:picChg chg="del">
          <ac:chgData name="Everson Biazon" userId="53e06d6baa5d8091" providerId="LiveId" clId="{A32F563A-83EC-4053-9FE9-320E1F3B307A}" dt="2026-05-25T18:59:37.124" v="338" actId="478"/>
          <ac:picMkLst>
            <pc:docMk/>
            <pc:sldMk cId="2264420866" sldId="983"/>
            <ac:picMk id="3" creationId="{926C7BC9-CAE5-31A9-9BC2-7A0816961C77}"/>
          </ac:picMkLst>
        </pc:picChg>
        <pc:picChg chg="add mod">
          <ac:chgData name="Everson Biazon" userId="53e06d6baa5d8091" providerId="LiveId" clId="{A32F563A-83EC-4053-9FE9-320E1F3B307A}" dt="2026-05-25T19:00:36.467" v="352" actId="1076"/>
          <ac:picMkLst>
            <pc:docMk/>
            <pc:sldMk cId="2264420866" sldId="983"/>
            <ac:picMk id="8" creationId="{5734EE8F-593E-B546-D0AE-FB23FAFC6E56}"/>
          </ac:picMkLst>
        </pc:picChg>
      </pc:sldChg>
      <pc:sldChg chg="addSp delSp modSp mod">
        <pc:chgData name="Everson Biazon" userId="53e06d6baa5d8091" providerId="LiveId" clId="{A32F563A-83EC-4053-9FE9-320E1F3B307A}" dt="2026-05-25T18:58:37.014" v="318" actId="20577"/>
        <pc:sldMkLst>
          <pc:docMk/>
          <pc:sldMk cId="1893652820" sldId="984"/>
        </pc:sldMkLst>
        <pc:spChg chg="add mod">
          <ac:chgData name="Everson Biazon" userId="53e06d6baa5d8091" providerId="LiveId" clId="{A32F563A-83EC-4053-9FE9-320E1F3B307A}" dt="2026-05-25T18:58:14.166" v="297"/>
          <ac:spMkLst>
            <pc:docMk/>
            <pc:sldMk cId="1893652820" sldId="984"/>
            <ac:spMk id="3" creationId="{A64C0726-65F4-08CA-7E7F-A5973BE86F9D}"/>
          </ac:spMkLst>
        </pc:spChg>
        <pc:spChg chg="add mod">
          <ac:chgData name="Everson Biazon" userId="53e06d6baa5d8091" providerId="LiveId" clId="{A32F563A-83EC-4053-9FE9-320E1F3B307A}" dt="2026-05-25T18:58:14.166" v="297"/>
          <ac:spMkLst>
            <pc:docMk/>
            <pc:sldMk cId="1893652820" sldId="984"/>
            <ac:spMk id="4" creationId="{DE5CE8F9-AE93-CC9B-03B8-FA31C91CF569}"/>
          </ac:spMkLst>
        </pc:spChg>
        <pc:spChg chg="add mod">
          <ac:chgData name="Everson Biazon" userId="53e06d6baa5d8091" providerId="LiveId" clId="{A32F563A-83EC-4053-9FE9-320E1F3B307A}" dt="2026-05-25T18:58:37.014" v="318" actId="20577"/>
          <ac:spMkLst>
            <pc:docMk/>
            <pc:sldMk cId="1893652820" sldId="984"/>
            <ac:spMk id="6" creationId="{E2BD5DBF-500B-E6C1-7B86-844F6BC0F5B4}"/>
          </ac:spMkLst>
        </pc:spChg>
        <pc:spChg chg="add del">
          <ac:chgData name="Everson Biazon" userId="53e06d6baa5d8091" providerId="LiveId" clId="{A32F563A-83EC-4053-9FE9-320E1F3B307A}" dt="2026-05-25T18:58:07.124" v="296" actId="478"/>
          <ac:spMkLst>
            <pc:docMk/>
            <pc:sldMk cId="1893652820" sldId="984"/>
            <ac:spMk id="18" creationId="{0088C5E5-F982-019A-2B09-E34EFFEA99D6}"/>
          </ac:spMkLst>
        </pc:spChg>
        <pc:spChg chg="add del">
          <ac:chgData name="Everson Biazon" userId="53e06d6baa5d8091" providerId="LiveId" clId="{A32F563A-83EC-4053-9FE9-320E1F3B307A}" dt="2026-05-25T18:58:07.124" v="296" actId="478"/>
          <ac:spMkLst>
            <pc:docMk/>
            <pc:sldMk cId="1893652820" sldId="984"/>
            <ac:spMk id="23" creationId="{CC2D3B66-9061-27B0-DD4F-5B9DC60C3ED2}"/>
          </ac:spMkLst>
        </pc:spChg>
      </pc:sldChg>
      <pc:sldChg chg="addSp delSp modSp mod">
        <pc:chgData name="Everson Biazon" userId="53e06d6baa5d8091" providerId="LiveId" clId="{A32F563A-83EC-4053-9FE9-320E1F3B307A}" dt="2026-05-25T19:05:14.487" v="414"/>
        <pc:sldMkLst>
          <pc:docMk/>
          <pc:sldMk cId="3769054903" sldId="985"/>
        </pc:sldMkLst>
        <pc:spChg chg="add mod">
          <ac:chgData name="Everson Biazon" userId="53e06d6baa5d8091" providerId="LiveId" clId="{A32F563A-83EC-4053-9FE9-320E1F3B307A}" dt="2026-05-25T19:05:14.487" v="414"/>
          <ac:spMkLst>
            <pc:docMk/>
            <pc:sldMk cId="3769054903" sldId="985"/>
            <ac:spMk id="3" creationId="{6B18FD5E-1A77-33E8-A65F-BD0BD2474D8C}"/>
          </ac:spMkLst>
        </pc:spChg>
        <pc:spChg chg="del">
          <ac:chgData name="Everson Biazon" userId="53e06d6baa5d8091" providerId="LiveId" clId="{A32F563A-83EC-4053-9FE9-320E1F3B307A}" dt="2026-05-25T19:05:14.034" v="413" actId="478"/>
          <ac:spMkLst>
            <pc:docMk/>
            <pc:sldMk cId="3769054903" sldId="985"/>
            <ac:spMk id="6" creationId="{B749A628-F0F6-4AA5-BE60-8C0DA34FD81E}"/>
          </ac:spMkLst>
        </pc:spChg>
        <pc:spChg chg="del">
          <ac:chgData name="Everson Biazon" userId="53e06d6baa5d8091" providerId="LiveId" clId="{A32F563A-83EC-4053-9FE9-320E1F3B307A}" dt="2026-05-25T19:05:14.034" v="413" actId="478"/>
          <ac:spMkLst>
            <pc:docMk/>
            <pc:sldMk cId="3769054903" sldId="985"/>
            <ac:spMk id="7" creationId="{61CB5C67-A4FE-08A6-D73B-0BEFFD0A2521}"/>
          </ac:spMkLst>
        </pc:spChg>
        <pc:spChg chg="add mod">
          <ac:chgData name="Everson Biazon" userId="53e06d6baa5d8091" providerId="LiveId" clId="{A32F563A-83EC-4053-9FE9-320E1F3B307A}" dt="2026-05-25T19:05:14.487" v="414"/>
          <ac:spMkLst>
            <pc:docMk/>
            <pc:sldMk cId="3769054903" sldId="985"/>
            <ac:spMk id="8" creationId="{0B763DAC-8587-C015-96F7-1D3A2A418D4B}"/>
          </ac:spMkLst>
        </pc:spChg>
      </pc:sldChg>
      <pc:sldChg chg="addSp delSp modSp mod">
        <pc:chgData name="Everson Biazon" userId="53e06d6baa5d8091" providerId="LiveId" clId="{A32F563A-83EC-4053-9FE9-320E1F3B307A}" dt="2026-05-25T19:04:56.921" v="410"/>
        <pc:sldMkLst>
          <pc:docMk/>
          <pc:sldMk cId="556685123" sldId="986"/>
        </pc:sldMkLst>
        <pc:spChg chg="add mod">
          <ac:chgData name="Everson Biazon" userId="53e06d6baa5d8091" providerId="LiveId" clId="{A32F563A-83EC-4053-9FE9-320E1F3B307A}" dt="2026-05-25T19:04:56.921" v="410"/>
          <ac:spMkLst>
            <pc:docMk/>
            <pc:sldMk cId="556685123" sldId="986"/>
            <ac:spMk id="2" creationId="{0EDA054F-D633-6C66-24D9-8159EB1693F2}"/>
          </ac:spMkLst>
        </pc:spChg>
        <pc:spChg chg="add mod">
          <ac:chgData name="Everson Biazon" userId="53e06d6baa5d8091" providerId="LiveId" clId="{A32F563A-83EC-4053-9FE9-320E1F3B307A}" dt="2026-05-25T19:04:56.921" v="410"/>
          <ac:spMkLst>
            <pc:docMk/>
            <pc:sldMk cId="556685123" sldId="986"/>
            <ac:spMk id="5" creationId="{ED0B28B0-E3A4-7744-711A-F2AC6C9EBFC4}"/>
          </ac:spMkLst>
        </pc:spChg>
        <pc:spChg chg="del">
          <ac:chgData name="Everson Biazon" userId="53e06d6baa5d8091" providerId="LiveId" clId="{A32F563A-83EC-4053-9FE9-320E1F3B307A}" dt="2026-05-25T19:04:56.155" v="409" actId="478"/>
          <ac:spMkLst>
            <pc:docMk/>
            <pc:sldMk cId="556685123" sldId="986"/>
            <ac:spMk id="6" creationId="{DA9EC2B7-C46F-E1E4-5A35-C84506DC3DC8}"/>
          </ac:spMkLst>
        </pc:spChg>
        <pc:spChg chg="del">
          <ac:chgData name="Everson Biazon" userId="53e06d6baa5d8091" providerId="LiveId" clId="{A32F563A-83EC-4053-9FE9-320E1F3B307A}" dt="2026-05-25T19:04:56.155" v="409" actId="478"/>
          <ac:spMkLst>
            <pc:docMk/>
            <pc:sldMk cId="556685123" sldId="986"/>
            <ac:spMk id="7" creationId="{A4F1DB32-58B6-E094-FF55-A8ABEEC02C6A}"/>
          </ac:spMkLst>
        </pc:spChg>
      </pc:sldChg>
      <pc:sldChg chg="addSp delSp modSp mod">
        <pc:chgData name="Everson Biazon" userId="53e06d6baa5d8091" providerId="LiveId" clId="{A32F563A-83EC-4053-9FE9-320E1F3B307A}" dt="2026-05-25T19:05:06.868" v="412"/>
        <pc:sldMkLst>
          <pc:docMk/>
          <pc:sldMk cId="3708230837" sldId="987"/>
        </pc:sldMkLst>
        <pc:spChg chg="del">
          <ac:chgData name="Everson Biazon" userId="53e06d6baa5d8091" providerId="LiveId" clId="{A32F563A-83EC-4053-9FE9-320E1F3B307A}" dt="2026-05-25T19:05:06.082" v="411" actId="478"/>
          <ac:spMkLst>
            <pc:docMk/>
            <pc:sldMk cId="3708230837" sldId="987"/>
            <ac:spMk id="6" creationId="{A626A916-0DEF-5E21-C151-9629D9BABBB1}"/>
          </ac:spMkLst>
        </pc:spChg>
        <pc:spChg chg="del">
          <ac:chgData name="Everson Biazon" userId="53e06d6baa5d8091" providerId="LiveId" clId="{A32F563A-83EC-4053-9FE9-320E1F3B307A}" dt="2026-05-25T19:05:06.082" v="411" actId="478"/>
          <ac:spMkLst>
            <pc:docMk/>
            <pc:sldMk cId="3708230837" sldId="987"/>
            <ac:spMk id="7" creationId="{5DC6189B-7D07-8996-0B7C-3C68E067417F}"/>
          </ac:spMkLst>
        </pc:spChg>
        <pc:spChg chg="add mod">
          <ac:chgData name="Everson Biazon" userId="53e06d6baa5d8091" providerId="LiveId" clId="{A32F563A-83EC-4053-9FE9-320E1F3B307A}" dt="2026-05-25T19:05:06.868" v="412"/>
          <ac:spMkLst>
            <pc:docMk/>
            <pc:sldMk cId="3708230837" sldId="987"/>
            <ac:spMk id="19" creationId="{82176206-5078-9423-9DEC-A6830451E2E0}"/>
          </ac:spMkLst>
        </pc:spChg>
        <pc:spChg chg="add mod">
          <ac:chgData name="Everson Biazon" userId="53e06d6baa5d8091" providerId="LiveId" clId="{A32F563A-83EC-4053-9FE9-320E1F3B307A}" dt="2026-05-25T19:05:06.868" v="412"/>
          <ac:spMkLst>
            <pc:docMk/>
            <pc:sldMk cId="3708230837" sldId="987"/>
            <ac:spMk id="20" creationId="{DAB74C0E-7575-3FC0-1463-1C688815A5E6}"/>
          </ac:spMkLst>
        </pc:spChg>
      </pc:sldChg>
      <pc:sldChg chg="addSp delSp modSp mod ord">
        <pc:chgData name="Everson Biazon" userId="53e06d6baa5d8091" providerId="LiveId" clId="{A32F563A-83EC-4053-9FE9-320E1F3B307A}" dt="2026-05-26T12:17:45.562" v="1516"/>
        <pc:sldMkLst>
          <pc:docMk/>
          <pc:sldMk cId="3062404390" sldId="988"/>
        </pc:sldMkLst>
        <pc:spChg chg="add mod">
          <ac:chgData name="Everson Biazon" userId="53e06d6baa5d8091" providerId="LiveId" clId="{A32F563A-83EC-4053-9FE9-320E1F3B307A}" dt="2026-05-26T12:17:45.562" v="1516"/>
          <ac:spMkLst>
            <pc:docMk/>
            <pc:sldMk cId="3062404390" sldId="988"/>
            <ac:spMk id="2" creationId="{7D1DDC10-C369-3323-11F9-C6636E2A8ED1}"/>
          </ac:spMkLst>
        </pc:spChg>
        <pc:spChg chg="add mod">
          <ac:chgData name="Everson Biazon" userId="53e06d6baa5d8091" providerId="LiveId" clId="{A32F563A-83EC-4053-9FE9-320E1F3B307A}" dt="2026-05-26T12:17:45.562" v="1516"/>
          <ac:spMkLst>
            <pc:docMk/>
            <pc:sldMk cId="3062404390" sldId="988"/>
            <ac:spMk id="3" creationId="{67CBBA35-07DB-7DD9-540C-2E8B4C1AC35A}"/>
          </ac:spMkLst>
        </pc:spChg>
        <pc:spChg chg="del">
          <ac:chgData name="Everson Biazon" userId="53e06d6baa5d8091" providerId="LiveId" clId="{A32F563A-83EC-4053-9FE9-320E1F3B307A}" dt="2026-05-26T12:17:44.727" v="1515" actId="478"/>
          <ac:spMkLst>
            <pc:docMk/>
            <pc:sldMk cId="3062404390" sldId="988"/>
            <ac:spMk id="5" creationId="{B0FA1A6C-71A3-AE09-FA6F-71FD631D863A}"/>
          </ac:spMkLst>
        </pc:spChg>
        <pc:spChg chg="del">
          <ac:chgData name="Everson Biazon" userId="53e06d6baa5d8091" providerId="LiveId" clId="{A32F563A-83EC-4053-9FE9-320E1F3B307A}" dt="2026-05-26T12:17:44.727" v="1515" actId="478"/>
          <ac:spMkLst>
            <pc:docMk/>
            <pc:sldMk cId="3062404390" sldId="988"/>
            <ac:spMk id="13" creationId="{EA6C0B5D-1E57-8E99-BDC0-BC445297EA46}"/>
          </ac:spMkLst>
        </pc:spChg>
      </pc:sldChg>
      <pc:sldChg chg="addSp delSp modSp mod">
        <pc:chgData name="Everson Biazon" userId="53e06d6baa5d8091" providerId="LiveId" clId="{A32F563A-83EC-4053-9FE9-320E1F3B307A}" dt="2026-05-25T19:07:54.199" v="468" actId="14100"/>
        <pc:sldMkLst>
          <pc:docMk/>
          <pc:sldMk cId="2452247781" sldId="989"/>
        </pc:sldMkLst>
        <pc:spChg chg="add mod">
          <ac:chgData name="Everson Biazon" userId="53e06d6baa5d8091" providerId="LiveId" clId="{A32F563A-83EC-4053-9FE9-320E1F3B307A}" dt="2026-05-25T19:07:26.980" v="456" actId="20577"/>
          <ac:spMkLst>
            <pc:docMk/>
            <pc:sldMk cId="2452247781" sldId="989"/>
            <ac:spMk id="2" creationId="{B6B5370A-F334-E5AB-EF95-D7929A2B7F50}"/>
          </ac:spMkLst>
        </pc:spChg>
        <pc:spChg chg="add mod">
          <ac:chgData name="Everson Biazon" userId="53e06d6baa5d8091" providerId="LiveId" clId="{A32F563A-83EC-4053-9FE9-320E1F3B307A}" dt="2026-05-25T19:06:40.956" v="421"/>
          <ac:spMkLst>
            <pc:docMk/>
            <pc:sldMk cId="2452247781" sldId="989"/>
            <ac:spMk id="3" creationId="{F7F3B4A5-3E98-CC8F-37C6-09A1B5B9DEA4}"/>
          </ac:spMkLst>
        </pc:spChg>
        <pc:spChg chg="del mod">
          <ac:chgData name="Everson Biazon" userId="53e06d6baa5d8091" providerId="LiveId" clId="{A32F563A-83EC-4053-9FE9-320E1F3B307A}" dt="2026-05-25T19:07:13.422" v="428" actId="478"/>
          <ac:spMkLst>
            <pc:docMk/>
            <pc:sldMk cId="2452247781" sldId="989"/>
            <ac:spMk id="5" creationId="{8F1150BC-B675-0561-D94B-23D6D23C3342}"/>
          </ac:spMkLst>
        </pc:spChg>
        <pc:spChg chg="del">
          <ac:chgData name="Everson Biazon" userId="53e06d6baa5d8091" providerId="LiveId" clId="{A32F563A-83EC-4053-9FE9-320E1F3B307A}" dt="2026-05-25T19:06:39.399" v="420" actId="478"/>
          <ac:spMkLst>
            <pc:docMk/>
            <pc:sldMk cId="2452247781" sldId="989"/>
            <ac:spMk id="13" creationId="{456DF6BD-CBE2-0389-2CD1-592A7FCDD667}"/>
          </ac:spMkLst>
        </pc:spChg>
        <pc:graphicFrameChg chg="mod">
          <ac:chgData name="Everson Biazon" userId="53e06d6baa5d8091" providerId="LiveId" clId="{A32F563A-83EC-4053-9FE9-320E1F3B307A}" dt="2026-05-25T19:07:54.199" v="468" actId="14100"/>
          <ac:graphicFrameMkLst>
            <pc:docMk/>
            <pc:sldMk cId="2452247781" sldId="989"/>
            <ac:graphicFrameMk id="16" creationId="{2B405807-57EB-FE4D-6989-206A0483D356}"/>
          </ac:graphicFrameMkLst>
        </pc:graphicFrameChg>
      </pc:sldChg>
      <pc:sldChg chg="addSp delSp modSp mod">
        <pc:chgData name="Everson Biazon" userId="53e06d6baa5d8091" providerId="LiveId" clId="{A32F563A-83EC-4053-9FE9-320E1F3B307A}" dt="2026-05-25T19:12:55.664" v="512" actId="20577"/>
        <pc:sldMkLst>
          <pc:docMk/>
          <pc:sldMk cId="3498513980" sldId="990"/>
        </pc:sldMkLst>
        <pc:spChg chg="add mod">
          <ac:chgData name="Everson Biazon" userId="53e06d6baa5d8091" providerId="LiveId" clId="{A32F563A-83EC-4053-9FE9-320E1F3B307A}" dt="2026-05-25T19:12:55.664" v="512" actId="20577"/>
          <ac:spMkLst>
            <pc:docMk/>
            <pc:sldMk cId="3498513980" sldId="990"/>
            <ac:spMk id="2" creationId="{FD076520-6E5A-0310-5D9A-76A40C83495B}"/>
          </ac:spMkLst>
        </pc:spChg>
        <pc:spChg chg="add mod">
          <ac:chgData name="Everson Biazon" userId="53e06d6baa5d8091" providerId="LiveId" clId="{A32F563A-83EC-4053-9FE9-320E1F3B307A}" dt="2026-05-25T19:08:38.874" v="470"/>
          <ac:spMkLst>
            <pc:docMk/>
            <pc:sldMk cId="3498513980" sldId="990"/>
            <ac:spMk id="3" creationId="{1F398851-26D8-2AD3-4B51-C81A1D432CBC}"/>
          </ac:spMkLst>
        </pc:spChg>
        <pc:spChg chg="del mod">
          <ac:chgData name="Everson Biazon" userId="53e06d6baa5d8091" providerId="LiveId" clId="{A32F563A-83EC-4053-9FE9-320E1F3B307A}" dt="2026-05-25T19:10:01.433" v="487"/>
          <ac:spMkLst>
            <pc:docMk/>
            <pc:sldMk cId="3498513980" sldId="990"/>
            <ac:spMk id="4" creationId="{540DF5E7-B843-4B61-9250-AC377668BACE}"/>
          </ac:spMkLst>
        </pc:spChg>
        <pc:spChg chg="del">
          <ac:chgData name="Everson Biazon" userId="53e06d6baa5d8091" providerId="LiveId" clId="{A32F563A-83EC-4053-9FE9-320E1F3B307A}" dt="2026-05-25T19:08:37.837" v="469" actId="478"/>
          <ac:spMkLst>
            <pc:docMk/>
            <pc:sldMk cId="3498513980" sldId="990"/>
            <ac:spMk id="5" creationId="{C38B6292-D51F-19F4-DB7E-01D0AC48BEC8}"/>
          </ac:spMkLst>
        </pc:spChg>
        <pc:spChg chg="add mod">
          <ac:chgData name="Everson Biazon" userId="53e06d6baa5d8091" providerId="LiveId" clId="{A32F563A-83EC-4053-9FE9-320E1F3B307A}" dt="2026-05-25T19:12:38.202" v="501" actId="113"/>
          <ac:spMkLst>
            <pc:docMk/>
            <pc:sldMk cId="3498513980" sldId="990"/>
            <ac:spMk id="8" creationId="{1080E5D1-DBD2-153E-94F1-C4D684DA7B7E}"/>
          </ac:spMkLst>
        </pc:spChg>
        <pc:spChg chg="del">
          <ac:chgData name="Everson Biazon" userId="53e06d6baa5d8091" providerId="LiveId" clId="{A32F563A-83EC-4053-9FE9-320E1F3B307A}" dt="2026-05-25T19:08:37.837" v="469" actId="478"/>
          <ac:spMkLst>
            <pc:docMk/>
            <pc:sldMk cId="3498513980" sldId="990"/>
            <ac:spMk id="13" creationId="{21F7C0B0-4049-455A-52D4-59A5434A73F9}"/>
          </ac:spMkLst>
        </pc:spChg>
        <pc:picChg chg="add mod">
          <ac:chgData name="Everson Biazon" userId="53e06d6baa5d8091" providerId="LiveId" clId="{A32F563A-83EC-4053-9FE9-320E1F3B307A}" dt="2026-05-25T19:09:52.764" v="484" actId="1076"/>
          <ac:picMkLst>
            <pc:docMk/>
            <pc:sldMk cId="3498513980" sldId="990"/>
            <ac:picMk id="6" creationId="{5C1E0BE7-435B-D722-FB86-6D36D680420A}"/>
          </ac:picMkLst>
        </pc:picChg>
      </pc:sldChg>
      <pc:sldChg chg="del">
        <pc:chgData name="Everson Biazon" userId="53e06d6baa5d8091" providerId="LiveId" clId="{A32F563A-83EC-4053-9FE9-320E1F3B307A}" dt="2026-05-25T19:23:23.734" v="604" actId="47"/>
        <pc:sldMkLst>
          <pc:docMk/>
          <pc:sldMk cId="417279589" sldId="991"/>
        </pc:sldMkLst>
      </pc:sldChg>
      <pc:sldChg chg="addSp delSp modSp mod">
        <pc:chgData name="Everson Biazon" userId="53e06d6baa5d8091" providerId="LiveId" clId="{A32F563A-83EC-4053-9FE9-320E1F3B307A}" dt="2026-05-26T12:18:50.650" v="1518" actId="478"/>
        <pc:sldMkLst>
          <pc:docMk/>
          <pc:sldMk cId="1615318815" sldId="993"/>
        </pc:sldMkLst>
        <pc:spChg chg="add mod">
          <ac:chgData name="Everson Biazon" userId="53e06d6baa5d8091" providerId="LiveId" clId="{A32F563A-83EC-4053-9FE9-320E1F3B307A}" dt="2026-05-25T19:13:09.311" v="514"/>
          <ac:spMkLst>
            <pc:docMk/>
            <pc:sldMk cId="1615318815" sldId="993"/>
            <ac:spMk id="2" creationId="{CC6546A4-805B-B9AB-25E4-F22BA4BC46CF}"/>
          </ac:spMkLst>
        </pc:spChg>
        <pc:spChg chg="add mod">
          <ac:chgData name="Everson Biazon" userId="53e06d6baa5d8091" providerId="LiveId" clId="{A32F563A-83EC-4053-9FE9-320E1F3B307A}" dt="2026-05-25T19:13:09.311" v="514"/>
          <ac:spMkLst>
            <pc:docMk/>
            <pc:sldMk cId="1615318815" sldId="993"/>
            <ac:spMk id="3" creationId="{12CA4410-A8BE-F510-F055-1C8BDF113B66}"/>
          </ac:spMkLst>
        </pc:spChg>
        <pc:spChg chg="del mod">
          <ac:chgData name="Everson Biazon" userId="53e06d6baa5d8091" providerId="LiveId" clId="{A32F563A-83EC-4053-9FE9-320E1F3B307A}" dt="2026-05-25T19:14:00.376" v="529"/>
          <ac:spMkLst>
            <pc:docMk/>
            <pc:sldMk cId="1615318815" sldId="993"/>
            <ac:spMk id="4" creationId="{9B39C556-6850-7E07-2804-36CCBF4906A6}"/>
          </ac:spMkLst>
        </pc:spChg>
        <pc:spChg chg="del">
          <ac:chgData name="Everson Biazon" userId="53e06d6baa5d8091" providerId="LiveId" clId="{A32F563A-83EC-4053-9FE9-320E1F3B307A}" dt="2026-05-25T19:13:08.074" v="513" actId="478"/>
          <ac:spMkLst>
            <pc:docMk/>
            <pc:sldMk cId="1615318815" sldId="993"/>
            <ac:spMk id="5" creationId="{AE7C6767-809D-6AFF-1FDB-221AA8FE18C0}"/>
          </ac:spMkLst>
        </pc:spChg>
        <pc:spChg chg="add mod">
          <ac:chgData name="Everson Biazon" userId="53e06d6baa5d8091" providerId="LiveId" clId="{A32F563A-83EC-4053-9FE9-320E1F3B307A}" dt="2026-05-25T19:18:00.828" v="547" actId="1076"/>
          <ac:spMkLst>
            <pc:docMk/>
            <pc:sldMk cId="1615318815" sldId="993"/>
            <ac:spMk id="8" creationId="{03A074D5-DD25-40EE-E502-B773B546ABDA}"/>
          </ac:spMkLst>
        </pc:spChg>
        <pc:spChg chg="del">
          <ac:chgData name="Everson Biazon" userId="53e06d6baa5d8091" providerId="LiveId" clId="{A32F563A-83EC-4053-9FE9-320E1F3B307A}" dt="2026-05-25T19:13:08.074" v="513" actId="478"/>
          <ac:spMkLst>
            <pc:docMk/>
            <pc:sldMk cId="1615318815" sldId="993"/>
            <ac:spMk id="13" creationId="{6E4A42C9-482F-6323-7ADC-BC9CF565EAE7}"/>
          </ac:spMkLst>
        </pc:spChg>
        <pc:spChg chg="add del mod">
          <ac:chgData name="Everson Biazon" userId="53e06d6baa5d8091" providerId="LiveId" clId="{A32F563A-83EC-4053-9FE9-320E1F3B307A}" dt="2026-05-26T12:18:50.650" v="1518" actId="478"/>
          <ac:spMkLst>
            <pc:docMk/>
            <pc:sldMk cId="1615318815" sldId="993"/>
            <ac:spMk id="17" creationId="{C79533AA-AA2A-7157-B4D5-CDFA7E61B164}"/>
          </ac:spMkLst>
        </pc:spChg>
        <pc:picChg chg="add mod">
          <ac:chgData name="Everson Biazon" userId="53e06d6baa5d8091" providerId="LiveId" clId="{A32F563A-83EC-4053-9FE9-320E1F3B307A}" dt="2026-05-25T19:17:54.010" v="545" actId="14100"/>
          <ac:picMkLst>
            <pc:docMk/>
            <pc:sldMk cId="1615318815" sldId="993"/>
            <ac:picMk id="6" creationId="{340CDF08-3687-2B80-ED56-88735D72C001}"/>
          </ac:picMkLst>
        </pc:picChg>
        <pc:picChg chg="add mod">
          <ac:chgData name="Everson Biazon" userId="53e06d6baa5d8091" providerId="LiveId" clId="{A32F563A-83EC-4053-9FE9-320E1F3B307A}" dt="2026-05-25T19:14:59.326" v="534" actId="14100"/>
          <ac:picMkLst>
            <pc:docMk/>
            <pc:sldMk cId="1615318815" sldId="993"/>
            <ac:picMk id="10" creationId="{7F9B0E9E-F090-2C33-49CF-A97447322AB6}"/>
          </ac:picMkLst>
        </pc:picChg>
        <pc:picChg chg="add del mod">
          <ac:chgData name="Everson Biazon" userId="53e06d6baa5d8091" providerId="LiveId" clId="{A32F563A-83EC-4053-9FE9-320E1F3B307A}" dt="2026-05-25T19:17:44.492" v="541" actId="478"/>
          <ac:picMkLst>
            <pc:docMk/>
            <pc:sldMk cId="1615318815" sldId="993"/>
            <ac:picMk id="12" creationId="{94612076-61DE-97A3-587E-BCC41E59EC7D}"/>
          </ac:picMkLst>
        </pc:picChg>
        <pc:picChg chg="add mod">
          <ac:chgData name="Everson Biazon" userId="53e06d6baa5d8091" providerId="LiveId" clId="{A32F563A-83EC-4053-9FE9-320E1F3B307A}" dt="2026-05-25T19:18:03.211" v="548" actId="14100"/>
          <ac:picMkLst>
            <pc:docMk/>
            <pc:sldMk cId="1615318815" sldId="993"/>
            <ac:picMk id="16" creationId="{24F00E8C-69C5-CACE-85CD-BA3B614F9374}"/>
          </ac:picMkLst>
        </pc:picChg>
      </pc:sldChg>
      <pc:sldChg chg="del">
        <pc:chgData name="Everson Biazon" userId="53e06d6baa5d8091" providerId="LiveId" clId="{A32F563A-83EC-4053-9FE9-320E1F3B307A}" dt="2026-05-25T19:34:56.196" v="758" actId="47"/>
        <pc:sldMkLst>
          <pc:docMk/>
          <pc:sldMk cId="2326860873" sldId="995"/>
        </pc:sldMkLst>
      </pc:sldChg>
      <pc:sldChg chg="del">
        <pc:chgData name="Everson Biazon" userId="53e06d6baa5d8091" providerId="LiveId" clId="{A32F563A-83EC-4053-9FE9-320E1F3B307A}" dt="2026-05-25T21:28:05.810" v="1250" actId="47"/>
        <pc:sldMkLst>
          <pc:docMk/>
          <pc:sldMk cId="4051658143" sldId="996"/>
        </pc:sldMkLst>
      </pc:sldChg>
      <pc:sldChg chg="addSp delSp modSp add del mod">
        <pc:chgData name="Everson Biazon" userId="53e06d6baa5d8091" providerId="LiveId" clId="{A32F563A-83EC-4053-9FE9-320E1F3B307A}" dt="2026-05-25T19:43:24.608" v="850" actId="47"/>
        <pc:sldMkLst>
          <pc:docMk/>
          <pc:sldMk cId="2737533713" sldId="997"/>
        </pc:sldMkLst>
        <pc:spChg chg="add mod">
          <ac:chgData name="Everson Biazon" userId="53e06d6baa5d8091" providerId="LiveId" clId="{A32F563A-83EC-4053-9FE9-320E1F3B307A}" dt="2026-05-25T19:37:18.769" v="782"/>
          <ac:spMkLst>
            <pc:docMk/>
            <pc:sldMk cId="2737533713" sldId="997"/>
            <ac:spMk id="2" creationId="{25F47338-1A1F-3668-C8D8-79FD405745CE}"/>
          </ac:spMkLst>
        </pc:spChg>
        <pc:spChg chg="add mod">
          <ac:chgData name="Everson Biazon" userId="53e06d6baa5d8091" providerId="LiveId" clId="{A32F563A-83EC-4053-9FE9-320E1F3B307A}" dt="2026-05-25T19:37:18.769" v="782"/>
          <ac:spMkLst>
            <pc:docMk/>
            <pc:sldMk cId="2737533713" sldId="997"/>
            <ac:spMk id="4" creationId="{81CC62F9-752E-A0ED-671C-4A328750402D}"/>
          </ac:spMkLst>
        </pc:spChg>
        <pc:spChg chg="del">
          <ac:chgData name="Everson Biazon" userId="53e06d6baa5d8091" providerId="LiveId" clId="{A32F563A-83EC-4053-9FE9-320E1F3B307A}" dt="2026-05-25T19:37:16.623" v="781" actId="478"/>
          <ac:spMkLst>
            <pc:docMk/>
            <pc:sldMk cId="2737533713" sldId="997"/>
            <ac:spMk id="5" creationId="{254A83CE-C8C6-DD7A-5517-BCF946716443}"/>
          </ac:spMkLst>
        </pc:spChg>
        <pc:spChg chg="del">
          <ac:chgData name="Everson Biazon" userId="53e06d6baa5d8091" providerId="LiveId" clId="{A32F563A-83EC-4053-9FE9-320E1F3B307A}" dt="2026-05-25T19:37:16.623" v="781" actId="478"/>
          <ac:spMkLst>
            <pc:docMk/>
            <pc:sldMk cId="2737533713" sldId="997"/>
            <ac:spMk id="13" creationId="{01BD4A57-3073-218D-D73F-227617828971}"/>
          </ac:spMkLst>
        </pc:spChg>
      </pc:sldChg>
      <pc:sldChg chg="del">
        <pc:chgData name="Everson Biazon" userId="53e06d6baa5d8091" providerId="LiveId" clId="{A32F563A-83EC-4053-9FE9-320E1F3B307A}" dt="2026-05-25T20:57:05.680" v="949" actId="47"/>
        <pc:sldMkLst>
          <pc:docMk/>
          <pc:sldMk cId="380863651" sldId="998"/>
        </pc:sldMkLst>
      </pc:sldChg>
      <pc:sldChg chg="del">
        <pc:chgData name="Everson Biazon" userId="53e06d6baa5d8091" providerId="LiveId" clId="{A32F563A-83EC-4053-9FE9-320E1F3B307A}" dt="2026-05-25T20:53:10.655" v="906" actId="47"/>
        <pc:sldMkLst>
          <pc:docMk/>
          <pc:sldMk cId="3211121995" sldId="999"/>
        </pc:sldMkLst>
      </pc:sldChg>
      <pc:sldChg chg="del">
        <pc:chgData name="Everson Biazon" userId="53e06d6baa5d8091" providerId="LiveId" clId="{A32F563A-83EC-4053-9FE9-320E1F3B307A}" dt="2026-05-25T20:53:55.690" v="917" actId="47"/>
        <pc:sldMkLst>
          <pc:docMk/>
          <pc:sldMk cId="2840686366" sldId="1000"/>
        </pc:sldMkLst>
      </pc:sldChg>
      <pc:sldChg chg="modSp del mod">
        <pc:chgData name="Everson Biazon" userId="53e06d6baa5d8091" providerId="LiveId" clId="{A32F563A-83EC-4053-9FE9-320E1F3B307A}" dt="2026-05-25T21:03:13.156" v="1022" actId="47"/>
        <pc:sldMkLst>
          <pc:docMk/>
          <pc:sldMk cId="1830156882" sldId="1001"/>
        </pc:sldMkLst>
        <pc:spChg chg="mod">
          <ac:chgData name="Everson Biazon" userId="53e06d6baa5d8091" providerId="LiveId" clId="{A32F563A-83EC-4053-9FE9-320E1F3B307A}" dt="2026-05-25T21:01:43.146" v="997" actId="1076"/>
          <ac:spMkLst>
            <pc:docMk/>
            <pc:sldMk cId="1830156882" sldId="1001"/>
            <ac:spMk id="3" creationId="{92768084-78FF-1593-5E6E-A306A791483A}"/>
          </ac:spMkLst>
        </pc:spChg>
      </pc:sldChg>
      <pc:sldChg chg="addSp delSp modSp mod">
        <pc:chgData name="Everson Biazon" userId="53e06d6baa5d8091" providerId="LiveId" clId="{A32F563A-83EC-4053-9FE9-320E1F3B307A}" dt="2026-05-25T20:57:34.320" v="952"/>
        <pc:sldMkLst>
          <pc:docMk/>
          <pc:sldMk cId="2504894156" sldId="1002"/>
        </pc:sldMkLst>
        <pc:spChg chg="add mod">
          <ac:chgData name="Everson Biazon" userId="53e06d6baa5d8091" providerId="LiveId" clId="{A32F563A-83EC-4053-9FE9-320E1F3B307A}" dt="2026-05-25T20:57:34.320" v="952"/>
          <ac:spMkLst>
            <pc:docMk/>
            <pc:sldMk cId="2504894156" sldId="1002"/>
            <ac:spMk id="2" creationId="{CE3254B4-2C17-7733-2DC9-C26E52FC69F5}"/>
          </ac:spMkLst>
        </pc:spChg>
        <pc:spChg chg="add mod">
          <ac:chgData name="Everson Biazon" userId="53e06d6baa5d8091" providerId="LiveId" clId="{A32F563A-83EC-4053-9FE9-320E1F3B307A}" dt="2026-05-25T20:57:34.320" v="952"/>
          <ac:spMkLst>
            <pc:docMk/>
            <pc:sldMk cId="2504894156" sldId="1002"/>
            <ac:spMk id="4" creationId="{CB933D2C-1CD0-C8E0-AA28-4B9117135E95}"/>
          </ac:spMkLst>
        </pc:spChg>
        <pc:spChg chg="del">
          <ac:chgData name="Everson Biazon" userId="53e06d6baa5d8091" providerId="LiveId" clId="{A32F563A-83EC-4053-9FE9-320E1F3B307A}" dt="2026-05-25T20:57:33.485" v="951" actId="478"/>
          <ac:spMkLst>
            <pc:docMk/>
            <pc:sldMk cId="2504894156" sldId="1002"/>
            <ac:spMk id="5" creationId="{22B43329-C1D8-2357-2CF0-E2D2D7DF3A46}"/>
          </ac:spMkLst>
        </pc:spChg>
        <pc:spChg chg="del">
          <ac:chgData name="Everson Biazon" userId="53e06d6baa5d8091" providerId="LiveId" clId="{A32F563A-83EC-4053-9FE9-320E1F3B307A}" dt="2026-05-25T20:57:33.485" v="951" actId="478"/>
          <ac:spMkLst>
            <pc:docMk/>
            <pc:sldMk cId="2504894156" sldId="1002"/>
            <ac:spMk id="13" creationId="{2E3B15FC-793E-AD23-1291-D178AE25710F}"/>
          </ac:spMkLst>
        </pc:spChg>
      </pc:sldChg>
      <pc:sldChg chg="del">
        <pc:chgData name="Everson Biazon" userId="53e06d6baa5d8091" providerId="LiveId" clId="{A32F563A-83EC-4053-9FE9-320E1F3B307A}" dt="2026-05-25T21:30:38.491" v="1278" actId="47"/>
        <pc:sldMkLst>
          <pc:docMk/>
          <pc:sldMk cId="2247278447" sldId="1005"/>
        </pc:sldMkLst>
      </pc:sldChg>
      <pc:sldChg chg="addSp delSp modSp mod">
        <pc:chgData name="Everson Biazon" userId="53e06d6baa5d8091" providerId="LiveId" clId="{A32F563A-83EC-4053-9FE9-320E1F3B307A}" dt="2026-05-25T19:36:36.178" v="775" actId="1076"/>
        <pc:sldMkLst>
          <pc:docMk/>
          <pc:sldMk cId="2912796130" sldId="1006"/>
        </pc:sldMkLst>
        <pc:spChg chg="add mod">
          <ac:chgData name="Everson Biazon" userId="53e06d6baa5d8091" providerId="LiveId" clId="{A32F563A-83EC-4053-9FE9-320E1F3B307A}" dt="2026-05-25T19:35:37.914" v="761"/>
          <ac:spMkLst>
            <pc:docMk/>
            <pc:sldMk cId="2912796130" sldId="1006"/>
            <ac:spMk id="2" creationId="{D1F5899C-E326-84E3-372A-778E2131D3F1}"/>
          </ac:spMkLst>
        </pc:spChg>
        <pc:spChg chg="mod">
          <ac:chgData name="Everson Biazon" userId="53e06d6baa5d8091" providerId="LiveId" clId="{A32F563A-83EC-4053-9FE9-320E1F3B307A}" dt="2026-05-25T19:35:51.428" v="762" actId="6549"/>
          <ac:spMkLst>
            <pc:docMk/>
            <pc:sldMk cId="2912796130" sldId="1006"/>
            <ac:spMk id="3" creationId="{1063B82D-1BE6-C254-EC24-8F67125D9921}"/>
          </ac:spMkLst>
        </pc:spChg>
        <pc:spChg chg="del">
          <ac:chgData name="Everson Biazon" userId="53e06d6baa5d8091" providerId="LiveId" clId="{A32F563A-83EC-4053-9FE9-320E1F3B307A}" dt="2026-05-25T19:35:36.411" v="760" actId="478"/>
          <ac:spMkLst>
            <pc:docMk/>
            <pc:sldMk cId="2912796130" sldId="1006"/>
            <ac:spMk id="5" creationId="{2EDBEA09-04B1-36BA-711E-3231AAC09389}"/>
          </ac:spMkLst>
        </pc:spChg>
        <pc:spChg chg="add mod">
          <ac:chgData name="Everson Biazon" userId="53e06d6baa5d8091" providerId="LiveId" clId="{A32F563A-83EC-4053-9FE9-320E1F3B307A}" dt="2026-05-25T19:35:37.914" v="761"/>
          <ac:spMkLst>
            <pc:docMk/>
            <pc:sldMk cId="2912796130" sldId="1006"/>
            <ac:spMk id="6" creationId="{E4422F8C-4271-9BA1-4778-15B73319607C}"/>
          </ac:spMkLst>
        </pc:spChg>
        <pc:spChg chg="add mod">
          <ac:chgData name="Everson Biazon" userId="53e06d6baa5d8091" providerId="LiveId" clId="{A32F563A-83EC-4053-9FE9-320E1F3B307A}" dt="2026-05-25T19:36:36.178" v="775" actId="1076"/>
          <ac:spMkLst>
            <pc:docMk/>
            <pc:sldMk cId="2912796130" sldId="1006"/>
            <ac:spMk id="9" creationId="{B9A381E2-85EE-713E-ED2D-0ABE39C8FA54}"/>
          </ac:spMkLst>
        </pc:spChg>
        <pc:spChg chg="del">
          <ac:chgData name="Everson Biazon" userId="53e06d6baa5d8091" providerId="LiveId" clId="{A32F563A-83EC-4053-9FE9-320E1F3B307A}" dt="2026-05-25T19:35:36.411" v="760" actId="478"/>
          <ac:spMkLst>
            <pc:docMk/>
            <pc:sldMk cId="2912796130" sldId="1006"/>
            <ac:spMk id="13" creationId="{79B539F0-7FD6-C825-EB12-6E04EE207EDB}"/>
          </ac:spMkLst>
        </pc:spChg>
        <pc:picChg chg="mod">
          <ac:chgData name="Everson Biazon" userId="53e06d6baa5d8091" providerId="LiveId" clId="{A32F563A-83EC-4053-9FE9-320E1F3B307A}" dt="2026-05-25T19:36:12.221" v="769" actId="1076"/>
          <ac:picMkLst>
            <pc:docMk/>
            <pc:sldMk cId="2912796130" sldId="1006"/>
            <ac:picMk id="4" creationId="{3AA26936-C47C-AF8E-1290-E8EC8E142A42}"/>
          </ac:picMkLst>
        </pc:picChg>
        <pc:picChg chg="add mod">
          <ac:chgData name="Everson Biazon" userId="53e06d6baa5d8091" providerId="LiveId" clId="{A32F563A-83EC-4053-9FE9-320E1F3B307A}" dt="2026-05-25T19:36:36.178" v="775" actId="1076"/>
          <ac:picMkLst>
            <pc:docMk/>
            <pc:sldMk cId="2912796130" sldId="1006"/>
            <ac:picMk id="8" creationId="{7BA6BBAC-5E6D-277F-CE91-8537B5F08ADF}"/>
          </ac:picMkLst>
        </pc:picChg>
        <pc:picChg chg="add mod">
          <ac:chgData name="Everson Biazon" userId="53e06d6baa5d8091" providerId="LiveId" clId="{A32F563A-83EC-4053-9FE9-320E1F3B307A}" dt="2026-05-25T19:36:36.178" v="775" actId="1076"/>
          <ac:picMkLst>
            <pc:docMk/>
            <pc:sldMk cId="2912796130" sldId="1006"/>
            <ac:picMk id="10" creationId="{68CB8B66-91CF-B53B-AD05-C9071368E405}"/>
          </ac:picMkLst>
        </pc:picChg>
      </pc:sldChg>
      <pc:sldChg chg="addSp delSp modSp mod">
        <pc:chgData name="Everson Biazon" userId="53e06d6baa5d8091" providerId="LiveId" clId="{A32F563A-83EC-4053-9FE9-320E1F3B307A}" dt="2026-05-25T19:37:00.428" v="780"/>
        <pc:sldMkLst>
          <pc:docMk/>
          <pc:sldMk cId="122266613" sldId="1007"/>
        </pc:sldMkLst>
        <pc:spChg chg="mod">
          <ac:chgData name="Everson Biazon" userId="53e06d6baa5d8091" providerId="LiveId" clId="{A32F563A-83EC-4053-9FE9-320E1F3B307A}" dt="2026-05-25T19:36:50.884" v="778" actId="6549"/>
          <ac:spMkLst>
            <pc:docMk/>
            <pc:sldMk cId="122266613" sldId="1007"/>
            <ac:spMk id="3" creationId="{06605A14-151C-0BFA-28F0-357F2E328B1F}"/>
          </ac:spMkLst>
        </pc:spChg>
        <pc:spChg chg="add mod">
          <ac:chgData name="Everson Biazon" userId="53e06d6baa5d8091" providerId="LiveId" clId="{A32F563A-83EC-4053-9FE9-320E1F3B307A}" dt="2026-05-25T19:36:52.617" v="779"/>
          <ac:spMkLst>
            <pc:docMk/>
            <pc:sldMk cId="122266613" sldId="1007"/>
            <ac:spMk id="4" creationId="{6DB7A7AF-9AD0-0FD9-C58A-E3168E7FF18E}"/>
          </ac:spMkLst>
        </pc:spChg>
        <pc:spChg chg="del">
          <ac:chgData name="Everson Biazon" userId="53e06d6baa5d8091" providerId="LiveId" clId="{A32F563A-83EC-4053-9FE9-320E1F3B307A}" dt="2026-05-25T19:36:47.713" v="777" actId="478"/>
          <ac:spMkLst>
            <pc:docMk/>
            <pc:sldMk cId="122266613" sldId="1007"/>
            <ac:spMk id="5" creationId="{FE4AD59A-5FBE-1936-3E73-5551BB4E1988}"/>
          </ac:spMkLst>
        </pc:spChg>
        <pc:spChg chg="add mod">
          <ac:chgData name="Everson Biazon" userId="53e06d6baa5d8091" providerId="LiveId" clId="{A32F563A-83EC-4053-9FE9-320E1F3B307A}" dt="2026-05-25T19:37:00.428" v="780"/>
          <ac:spMkLst>
            <pc:docMk/>
            <pc:sldMk cId="122266613" sldId="1007"/>
            <ac:spMk id="8" creationId="{86AB438F-CE73-AE04-631B-B7D2BCDB109D}"/>
          </ac:spMkLst>
        </pc:spChg>
        <pc:spChg chg="add mod">
          <ac:chgData name="Everson Biazon" userId="53e06d6baa5d8091" providerId="LiveId" clId="{A32F563A-83EC-4053-9FE9-320E1F3B307A}" dt="2026-05-25T19:37:00.428" v="780"/>
          <ac:spMkLst>
            <pc:docMk/>
            <pc:sldMk cId="122266613" sldId="1007"/>
            <ac:spMk id="9" creationId="{C9EB336D-15B0-A92E-2B26-E7F4050D79CA}"/>
          </ac:spMkLst>
        </pc:spChg>
        <pc:spChg chg="del">
          <ac:chgData name="Everson Biazon" userId="53e06d6baa5d8091" providerId="LiveId" clId="{A32F563A-83EC-4053-9FE9-320E1F3B307A}" dt="2026-05-25T19:36:47.713" v="777" actId="478"/>
          <ac:spMkLst>
            <pc:docMk/>
            <pc:sldMk cId="122266613" sldId="1007"/>
            <ac:spMk id="13" creationId="{AAC41B04-A2FD-D2A1-CC52-B9D667C31051}"/>
          </ac:spMkLst>
        </pc:spChg>
        <pc:picChg chg="add mod">
          <ac:chgData name="Everson Biazon" userId="53e06d6baa5d8091" providerId="LiveId" clId="{A32F563A-83EC-4053-9FE9-320E1F3B307A}" dt="2026-05-25T19:36:52.617" v="779"/>
          <ac:picMkLst>
            <pc:docMk/>
            <pc:sldMk cId="122266613" sldId="1007"/>
            <ac:picMk id="2" creationId="{4C1E9F78-5105-D0AE-420C-BCF57FAD7213}"/>
          </ac:picMkLst>
        </pc:picChg>
        <pc:picChg chg="mod">
          <ac:chgData name="Everson Biazon" userId="53e06d6baa5d8091" providerId="LiveId" clId="{A32F563A-83EC-4053-9FE9-320E1F3B307A}" dt="2026-05-25T19:36:43.980" v="776" actId="1076"/>
          <ac:picMkLst>
            <pc:docMk/>
            <pc:sldMk cId="122266613" sldId="1007"/>
            <ac:picMk id="6" creationId="{0EC8AB61-B902-FB5E-BCE9-50D0AB62493E}"/>
          </ac:picMkLst>
        </pc:picChg>
        <pc:picChg chg="add mod">
          <ac:chgData name="Everson Biazon" userId="53e06d6baa5d8091" providerId="LiveId" clId="{A32F563A-83EC-4053-9FE9-320E1F3B307A}" dt="2026-05-25T19:36:52.617" v="779"/>
          <ac:picMkLst>
            <pc:docMk/>
            <pc:sldMk cId="122266613" sldId="1007"/>
            <ac:picMk id="7" creationId="{D642C5F7-E9D6-29E3-CF8F-1BE6E2006955}"/>
          </ac:picMkLst>
        </pc:picChg>
      </pc:sldChg>
      <pc:sldChg chg="del">
        <pc:chgData name="Everson Biazon" userId="53e06d6baa5d8091" providerId="LiveId" clId="{A32F563A-83EC-4053-9FE9-320E1F3B307A}" dt="2026-05-25T21:19:10.796" v="1082" actId="47"/>
        <pc:sldMkLst>
          <pc:docMk/>
          <pc:sldMk cId="923788852" sldId="1008"/>
        </pc:sldMkLst>
      </pc:sldChg>
      <pc:sldChg chg="delSp modSp del mod">
        <pc:chgData name="Everson Biazon" userId="53e06d6baa5d8091" providerId="LiveId" clId="{A32F563A-83EC-4053-9FE9-320E1F3B307A}" dt="2026-05-25T19:20:39.491" v="567" actId="47"/>
        <pc:sldMkLst>
          <pc:docMk/>
          <pc:sldMk cId="136897680" sldId="1009"/>
        </pc:sldMkLst>
        <pc:spChg chg="del mod">
          <ac:chgData name="Everson Biazon" userId="53e06d6baa5d8091" providerId="LiveId" clId="{A32F563A-83EC-4053-9FE9-320E1F3B307A}" dt="2026-05-25T19:18:50.716" v="552"/>
          <ac:spMkLst>
            <pc:docMk/>
            <pc:sldMk cId="136897680" sldId="1009"/>
            <ac:spMk id="4" creationId="{F7D10882-76B1-8DBD-D134-6C1E513FE439}"/>
          </ac:spMkLst>
        </pc:spChg>
      </pc:sldChg>
      <pc:sldChg chg="del">
        <pc:chgData name="Everson Biazon" userId="53e06d6baa5d8091" providerId="LiveId" clId="{A32F563A-83EC-4053-9FE9-320E1F3B307A}" dt="2026-05-25T21:38:54.587" v="1390" actId="47"/>
        <pc:sldMkLst>
          <pc:docMk/>
          <pc:sldMk cId="2543813064" sldId="1010"/>
        </pc:sldMkLst>
      </pc:sldChg>
      <pc:sldChg chg="modSp del mod">
        <pc:chgData name="Everson Biazon" userId="53e06d6baa5d8091" providerId="LiveId" clId="{A32F563A-83EC-4053-9FE9-320E1F3B307A}" dt="2026-05-25T21:33:08.980" v="1297" actId="47"/>
        <pc:sldMkLst>
          <pc:docMk/>
          <pc:sldMk cId="900527353" sldId="1011"/>
        </pc:sldMkLst>
        <pc:spChg chg="mod">
          <ac:chgData name="Everson Biazon" userId="53e06d6baa5d8091" providerId="LiveId" clId="{A32F563A-83EC-4053-9FE9-320E1F3B307A}" dt="2026-05-25T21:31:36.418" v="1282" actId="6549"/>
          <ac:spMkLst>
            <pc:docMk/>
            <pc:sldMk cId="900527353" sldId="1011"/>
            <ac:spMk id="3" creationId="{763E38AD-C7F1-EB0E-FB7F-7D8214EF18C4}"/>
          </ac:spMkLst>
        </pc:spChg>
      </pc:sldChg>
      <pc:sldChg chg="modSp del mod">
        <pc:chgData name="Everson Biazon" userId="53e06d6baa5d8091" providerId="LiveId" clId="{A32F563A-83EC-4053-9FE9-320E1F3B307A}" dt="2026-05-25T21:37:00.661" v="1364" actId="47"/>
        <pc:sldMkLst>
          <pc:docMk/>
          <pc:sldMk cId="2139621974" sldId="1012"/>
        </pc:sldMkLst>
        <pc:spChg chg="mod">
          <ac:chgData name="Everson Biazon" userId="53e06d6baa5d8091" providerId="LiveId" clId="{A32F563A-83EC-4053-9FE9-320E1F3B307A}" dt="2026-05-25T21:36:38.759" v="1359" actId="6549"/>
          <ac:spMkLst>
            <pc:docMk/>
            <pc:sldMk cId="2139621974" sldId="1012"/>
            <ac:spMk id="3" creationId="{B84B85F4-59CA-5FA0-7B10-4A1C4A758C4D}"/>
          </ac:spMkLst>
        </pc:spChg>
      </pc:sldChg>
      <pc:sldChg chg="del">
        <pc:chgData name="Everson Biazon" userId="53e06d6baa5d8091" providerId="LiveId" clId="{A32F563A-83EC-4053-9FE9-320E1F3B307A}" dt="2026-05-25T21:38:43.089" v="1389" actId="47"/>
        <pc:sldMkLst>
          <pc:docMk/>
          <pc:sldMk cId="3886862467" sldId="1013"/>
        </pc:sldMkLst>
      </pc:sldChg>
      <pc:sldChg chg="modSp add mod">
        <pc:chgData name="Everson Biazon" userId="53e06d6baa5d8091" providerId="LiveId" clId="{A32F563A-83EC-4053-9FE9-320E1F3B307A}" dt="2026-05-26T12:14:39.135" v="1512" actId="1076"/>
        <pc:sldMkLst>
          <pc:docMk/>
          <pc:sldMk cId="4289858633" sldId="1014"/>
        </pc:sldMkLst>
        <pc:spChg chg="mod">
          <ac:chgData name="Everson Biazon" userId="53e06d6baa5d8091" providerId="LiveId" clId="{A32F563A-83EC-4053-9FE9-320E1F3B307A}" dt="2026-05-26T12:14:39.135" v="1512" actId="1076"/>
          <ac:spMkLst>
            <pc:docMk/>
            <pc:sldMk cId="4289858633" sldId="1014"/>
            <ac:spMk id="6" creationId="{382CB21B-ED15-CCC5-1FBA-F506B75A595E}"/>
          </ac:spMkLst>
        </pc:spChg>
        <pc:spChg chg="mod">
          <ac:chgData name="Everson Biazon" userId="53e06d6baa5d8091" providerId="LiveId" clId="{A32F563A-83EC-4053-9FE9-320E1F3B307A}" dt="2026-05-26T12:14:39.135" v="1512" actId="1076"/>
          <ac:spMkLst>
            <pc:docMk/>
            <pc:sldMk cId="4289858633" sldId="1014"/>
            <ac:spMk id="7" creationId="{4880A5AC-5556-E0A2-3BE0-B60111049A8A}"/>
          </ac:spMkLst>
        </pc:spChg>
        <pc:picChg chg="mod">
          <ac:chgData name="Everson Biazon" userId="53e06d6baa5d8091" providerId="LiveId" clId="{A32F563A-83EC-4053-9FE9-320E1F3B307A}" dt="2026-05-26T12:14:39.135" v="1512" actId="1076"/>
          <ac:picMkLst>
            <pc:docMk/>
            <pc:sldMk cId="4289858633" sldId="1014"/>
            <ac:picMk id="5" creationId="{C606BC93-5514-A087-20D4-8B91C8C450E2}"/>
          </ac:picMkLst>
        </pc:picChg>
      </pc:sldChg>
      <pc:sldChg chg="add setBg modNotes">
        <pc:chgData name="Everson Biazon" userId="53e06d6baa5d8091" providerId="LiveId" clId="{A32F563A-83EC-4053-9FE9-320E1F3B307A}" dt="2026-05-25T18:51:03.551" v="162"/>
        <pc:sldMkLst>
          <pc:docMk/>
          <pc:sldMk cId="0" sldId="1015"/>
        </pc:sldMkLst>
      </pc:sldChg>
      <pc:sldChg chg="delSp modSp add mod ord">
        <pc:chgData name="Everson Biazon" userId="53e06d6baa5d8091" providerId="LiveId" clId="{A32F563A-83EC-4053-9FE9-320E1F3B307A}" dt="2026-05-25T18:52:28.398" v="177" actId="113"/>
        <pc:sldMkLst>
          <pc:docMk/>
          <pc:sldMk cId="1203391525" sldId="1016"/>
        </pc:sldMkLst>
        <pc:spChg chg="mod">
          <ac:chgData name="Everson Biazon" userId="53e06d6baa5d8091" providerId="LiveId" clId="{A32F563A-83EC-4053-9FE9-320E1F3B307A}" dt="2026-05-25T18:51:54.879" v="170" actId="120"/>
          <ac:spMkLst>
            <pc:docMk/>
            <pc:sldMk cId="1203391525" sldId="1016"/>
            <ac:spMk id="3" creationId="{DD606AFB-F49E-6E13-C70B-5DA146061328}"/>
          </ac:spMkLst>
        </pc:spChg>
        <pc:spChg chg="del">
          <ac:chgData name="Everson Biazon" userId="53e06d6baa5d8091" providerId="LiveId" clId="{A32F563A-83EC-4053-9FE9-320E1F3B307A}" dt="2026-05-25T18:52:19.576" v="174" actId="478"/>
          <ac:spMkLst>
            <pc:docMk/>
            <pc:sldMk cId="1203391525" sldId="1016"/>
            <ac:spMk id="6" creationId="{45436402-791F-2486-6A6B-3284E8578A25}"/>
          </ac:spMkLst>
        </pc:spChg>
        <pc:spChg chg="mod">
          <ac:chgData name="Everson Biazon" userId="53e06d6baa5d8091" providerId="LiveId" clId="{A32F563A-83EC-4053-9FE9-320E1F3B307A}" dt="2026-05-25T18:52:28.398" v="177" actId="113"/>
          <ac:spMkLst>
            <pc:docMk/>
            <pc:sldMk cId="1203391525" sldId="1016"/>
            <ac:spMk id="7" creationId="{E629CDCB-7276-298B-2B5A-1B8FAA243CDA}"/>
          </ac:spMkLst>
        </pc:spChg>
      </pc:sldChg>
      <pc:sldChg chg="addSp modSp add mod">
        <pc:chgData name="Everson Biazon" userId="53e06d6baa5d8091" providerId="LiveId" clId="{A32F563A-83EC-4053-9FE9-320E1F3B307A}" dt="2026-05-25T18:54:25.286" v="247" actId="14100"/>
        <pc:sldMkLst>
          <pc:docMk/>
          <pc:sldMk cId="225664686" sldId="1017"/>
        </pc:sldMkLst>
        <pc:spChg chg="add mod">
          <ac:chgData name="Everson Biazon" userId="53e06d6baa5d8091" providerId="LiveId" clId="{A32F563A-83EC-4053-9FE9-320E1F3B307A}" dt="2026-05-25T18:54:01.098" v="233" actId="20577"/>
          <ac:spMkLst>
            <pc:docMk/>
            <pc:sldMk cId="225664686" sldId="1017"/>
            <ac:spMk id="6" creationId="{BFA6106A-C744-A586-FDBE-003FDBAFC92F}"/>
          </ac:spMkLst>
        </pc:spChg>
        <pc:spChg chg="mod">
          <ac:chgData name="Everson Biazon" userId="53e06d6baa5d8091" providerId="LiveId" clId="{A32F563A-83EC-4053-9FE9-320E1F3B307A}" dt="2026-05-25T18:54:25.286" v="247" actId="14100"/>
          <ac:spMkLst>
            <pc:docMk/>
            <pc:sldMk cId="225664686" sldId="1017"/>
            <ac:spMk id="7" creationId="{FC94D472-ADB4-EE76-BB18-2DEE53E1695C}"/>
          </ac:spMkLst>
        </pc:spChg>
      </pc:sldChg>
      <pc:sldChg chg="modSp add mod ord">
        <pc:chgData name="Everson Biazon" userId="53e06d6baa5d8091" providerId="LiveId" clId="{A32F563A-83EC-4053-9FE9-320E1F3B307A}" dt="2026-05-25T18:59:56.171" v="340" actId="14100"/>
        <pc:sldMkLst>
          <pc:docMk/>
          <pc:sldMk cId="851534473" sldId="1018"/>
        </pc:sldMkLst>
        <pc:spChg chg="mod">
          <ac:chgData name="Everson Biazon" userId="53e06d6baa5d8091" providerId="LiveId" clId="{A32F563A-83EC-4053-9FE9-320E1F3B307A}" dt="2026-05-25T18:57:40.984" v="290" actId="20577"/>
          <ac:spMkLst>
            <pc:docMk/>
            <pc:sldMk cId="851534473" sldId="1018"/>
            <ac:spMk id="6" creationId="{61EEFE36-CC50-1479-6F1A-CE48AAEA81F8}"/>
          </ac:spMkLst>
        </pc:spChg>
        <pc:spChg chg="mod">
          <ac:chgData name="Everson Biazon" userId="53e06d6baa5d8091" providerId="LiveId" clId="{A32F563A-83EC-4053-9FE9-320E1F3B307A}" dt="2026-05-25T18:57:26.191" v="267" actId="123"/>
          <ac:spMkLst>
            <pc:docMk/>
            <pc:sldMk cId="851534473" sldId="1018"/>
            <ac:spMk id="7" creationId="{F34B599D-AB8E-0A1D-AB0C-EB37FF2396E8}"/>
          </ac:spMkLst>
        </pc:spChg>
        <pc:picChg chg="mod">
          <ac:chgData name="Everson Biazon" userId="53e06d6baa5d8091" providerId="LiveId" clId="{A32F563A-83EC-4053-9FE9-320E1F3B307A}" dt="2026-05-25T18:59:56.171" v="340" actId="14100"/>
          <ac:picMkLst>
            <pc:docMk/>
            <pc:sldMk cId="851534473" sldId="1018"/>
            <ac:picMk id="5" creationId="{F0C794D8-C05B-A87D-B4B3-994D0A5624CA}"/>
          </ac:picMkLst>
        </pc:picChg>
      </pc:sldChg>
      <pc:sldChg chg="addSp delSp modSp add mod">
        <pc:chgData name="Everson Biazon" userId="53e06d6baa5d8091" providerId="LiveId" clId="{A32F563A-83EC-4053-9FE9-320E1F3B307A}" dt="2026-05-25T19:19:59.521" v="566"/>
        <pc:sldMkLst>
          <pc:docMk/>
          <pc:sldMk cId="3221223063" sldId="1019"/>
        </pc:sldMkLst>
        <pc:spChg chg="add del mod">
          <ac:chgData name="Everson Biazon" userId="53e06d6baa5d8091" providerId="LiveId" clId="{A32F563A-83EC-4053-9FE9-320E1F3B307A}" dt="2026-05-25T19:19:59.521" v="566"/>
          <ac:spMkLst>
            <pc:docMk/>
            <pc:sldMk cId="3221223063" sldId="1019"/>
            <ac:spMk id="7" creationId="{7E87D698-04C2-48B1-63D2-3115BBEBD11E}"/>
          </ac:spMkLst>
        </pc:spChg>
        <pc:spChg chg="mod">
          <ac:chgData name="Everson Biazon" userId="53e06d6baa5d8091" providerId="LiveId" clId="{A32F563A-83EC-4053-9FE9-320E1F3B307A}" dt="2026-05-25T19:19:14.330" v="556" actId="113"/>
          <ac:spMkLst>
            <pc:docMk/>
            <pc:sldMk cId="3221223063" sldId="1019"/>
            <ac:spMk id="8" creationId="{B0BFC910-9404-F623-745D-23446FD5694F}"/>
          </ac:spMkLst>
        </pc:spChg>
        <pc:spChg chg="del">
          <ac:chgData name="Everson Biazon" userId="53e06d6baa5d8091" providerId="LiveId" clId="{A32F563A-83EC-4053-9FE9-320E1F3B307A}" dt="2026-05-25T19:19:21.345" v="557" actId="478"/>
          <ac:spMkLst>
            <pc:docMk/>
            <pc:sldMk cId="3221223063" sldId="1019"/>
            <ac:spMk id="17" creationId="{18A021E4-3011-6546-2AFF-1F34E91DC656}"/>
          </ac:spMkLst>
        </pc:spChg>
        <pc:picChg chg="add mod">
          <ac:chgData name="Everson Biazon" userId="53e06d6baa5d8091" providerId="LiveId" clId="{A32F563A-83EC-4053-9FE9-320E1F3B307A}" dt="2026-05-25T19:19:58.308" v="564" actId="1076"/>
          <ac:picMkLst>
            <pc:docMk/>
            <pc:sldMk cId="3221223063" sldId="1019"/>
            <ac:picMk id="5" creationId="{C7181F6E-E2B5-DD56-A5E3-63C59DE44628}"/>
          </ac:picMkLst>
        </pc:picChg>
        <pc:picChg chg="del">
          <ac:chgData name="Everson Biazon" userId="53e06d6baa5d8091" providerId="LiveId" clId="{A32F563A-83EC-4053-9FE9-320E1F3B307A}" dt="2026-05-25T19:19:21.345" v="557" actId="478"/>
          <ac:picMkLst>
            <pc:docMk/>
            <pc:sldMk cId="3221223063" sldId="1019"/>
            <ac:picMk id="16" creationId="{E8128D8C-B50D-4C7A-D0BF-70FF2F1D22E2}"/>
          </ac:picMkLst>
        </pc:picChg>
      </pc:sldChg>
      <pc:sldChg chg="addSp delSp modSp add mod">
        <pc:chgData name="Everson Biazon" userId="53e06d6baa5d8091" providerId="LiveId" clId="{A32F563A-83EC-4053-9FE9-320E1F3B307A}" dt="2026-05-25T20:48:23.410" v="864" actId="1076"/>
        <pc:sldMkLst>
          <pc:docMk/>
          <pc:sldMk cId="3796108198" sldId="1020"/>
        </pc:sldMkLst>
        <pc:spChg chg="add mod">
          <ac:chgData name="Everson Biazon" userId="53e06d6baa5d8091" providerId="LiveId" clId="{A32F563A-83EC-4053-9FE9-320E1F3B307A}" dt="2026-05-25T19:24:26.788" v="617" actId="14100"/>
          <ac:spMkLst>
            <pc:docMk/>
            <pc:sldMk cId="3796108198" sldId="1020"/>
            <ac:spMk id="3" creationId="{5D28CEBA-B664-0933-1B79-90C777C2EA64}"/>
          </ac:spMkLst>
        </pc:spChg>
        <pc:spChg chg="add mod">
          <ac:chgData name="Everson Biazon" userId="53e06d6baa5d8091" providerId="LiveId" clId="{A32F563A-83EC-4053-9FE9-320E1F3B307A}" dt="2026-05-25T20:48:14.829" v="861" actId="1076"/>
          <ac:spMkLst>
            <pc:docMk/>
            <pc:sldMk cId="3796108198" sldId="1020"/>
            <ac:spMk id="6" creationId="{CDCEF3C0-BD59-00FE-7235-2CD9ED583943}"/>
          </ac:spMkLst>
        </pc:spChg>
        <pc:spChg chg="mod">
          <ac:chgData name="Everson Biazon" userId="53e06d6baa5d8091" providerId="LiveId" clId="{A32F563A-83EC-4053-9FE9-320E1F3B307A}" dt="2026-05-25T19:25:41.065" v="631" actId="1076"/>
          <ac:spMkLst>
            <pc:docMk/>
            <pc:sldMk cId="3796108198" sldId="1020"/>
            <ac:spMk id="182" creationId="{0D6953AD-DC16-72D5-1755-D6E9960CD069}"/>
          </ac:spMkLst>
        </pc:spChg>
        <pc:spChg chg="del">
          <ac:chgData name="Everson Biazon" userId="53e06d6baa5d8091" providerId="LiveId" clId="{A32F563A-83EC-4053-9FE9-320E1F3B307A}" dt="2026-05-25T19:23:32.633" v="605" actId="478"/>
          <ac:spMkLst>
            <pc:docMk/>
            <pc:sldMk cId="3796108198" sldId="1020"/>
            <ac:spMk id="184" creationId="{AD82DD51-D119-5C78-BC4E-24CBEC03FD4D}"/>
          </ac:spMkLst>
        </pc:spChg>
        <pc:spChg chg="del">
          <ac:chgData name="Everson Biazon" userId="53e06d6baa5d8091" providerId="LiveId" clId="{A32F563A-83EC-4053-9FE9-320E1F3B307A}" dt="2026-05-25T19:23:37.566" v="606" actId="478"/>
          <ac:spMkLst>
            <pc:docMk/>
            <pc:sldMk cId="3796108198" sldId="1020"/>
            <ac:spMk id="186" creationId="{6113F988-2831-FD70-C42A-2A970661DFCB}"/>
          </ac:spMkLst>
        </pc:spChg>
        <pc:spChg chg="del">
          <ac:chgData name="Everson Biazon" userId="53e06d6baa5d8091" providerId="LiveId" clId="{A32F563A-83EC-4053-9FE9-320E1F3B307A}" dt="2026-05-25T19:23:37.566" v="606" actId="478"/>
          <ac:spMkLst>
            <pc:docMk/>
            <pc:sldMk cId="3796108198" sldId="1020"/>
            <ac:spMk id="188" creationId="{722220E5-783D-8949-3818-5BA42BA43FD6}"/>
          </ac:spMkLst>
        </pc:spChg>
        <pc:picChg chg="add mod">
          <ac:chgData name="Everson Biazon" userId="53e06d6baa5d8091" providerId="LiveId" clId="{A32F563A-83EC-4053-9FE9-320E1F3B307A}" dt="2026-05-25T20:48:13.009" v="860" actId="1076"/>
          <ac:picMkLst>
            <pc:docMk/>
            <pc:sldMk cId="3796108198" sldId="1020"/>
            <ac:picMk id="4" creationId="{11780211-A47E-1783-35CB-9CE958DDBFDB}"/>
          </ac:picMkLst>
        </pc:picChg>
        <pc:picChg chg="add mod">
          <ac:chgData name="Everson Biazon" userId="53e06d6baa5d8091" providerId="LiveId" clId="{A32F563A-83EC-4053-9FE9-320E1F3B307A}" dt="2026-05-25T20:48:23.410" v="864" actId="1076"/>
          <ac:picMkLst>
            <pc:docMk/>
            <pc:sldMk cId="3796108198" sldId="1020"/>
            <ac:picMk id="8" creationId="{D4B6D170-E33A-ABC0-F4A8-E4E284067BE9}"/>
          </ac:picMkLst>
        </pc:picChg>
        <pc:picChg chg="mod">
          <ac:chgData name="Everson Biazon" userId="53e06d6baa5d8091" providerId="LiveId" clId="{A32F563A-83EC-4053-9FE9-320E1F3B307A}" dt="2026-05-25T19:24:52.421" v="620" actId="1076"/>
          <ac:picMkLst>
            <pc:docMk/>
            <pc:sldMk cId="3796108198" sldId="1020"/>
            <ac:picMk id="177" creationId="{626565EC-B479-C3DF-46E6-AE209C26DB05}"/>
          </ac:picMkLst>
        </pc:picChg>
        <pc:picChg chg="mod">
          <ac:chgData name="Everson Biazon" userId="53e06d6baa5d8091" providerId="LiveId" clId="{A32F563A-83EC-4053-9FE9-320E1F3B307A}" dt="2026-05-25T19:24:24.367" v="616" actId="14100"/>
          <ac:picMkLst>
            <pc:docMk/>
            <pc:sldMk cId="3796108198" sldId="1020"/>
            <ac:picMk id="179" creationId="{9FE15F02-E39E-FECC-D369-F74CA863D10C}"/>
          </ac:picMkLst>
        </pc:picChg>
        <pc:picChg chg="del">
          <ac:chgData name="Everson Biazon" userId="53e06d6baa5d8091" providerId="LiveId" clId="{A32F563A-83EC-4053-9FE9-320E1F3B307A}" dt="2026-05-25T19:23:32.633" v="605" actId="478"/>
          <ac:picMkLst>
            <pc:docMk/>
            <pc:sldMk cId="3796108198" sldId="1020"/>
            <ac:picMk id="180" creationId="{9E33C8D7-C63B-F74E-F472-FC50451E77FE}"/>
          </ac:picMkLst>
        </pc:picChg>
        <pc:picChg chg="del">
          <ac:chgData name="Everson Biazon" userId="53e06d6baa5d8091" providerId="LiveId" clId="{A32F563A-83EC-4053-9FE9-320E1F3B307A}" dt="2026-05-25T19:23:32.633" v="605" actId="478"/>
          <ac:picMkLst>
            <pc:docMk/>
            <pc:sldMk cId="3796108198" sldId="1020"/>
            <ac:picMk id="181" creationId="{28592C74-B774-53BA-17BD-3C20FB03194E}"/>
          </ac:picMkLst>
        </pc:picChg>
        <pc:picChg chg="mod">
          <ac:chgData name="Everson Biazon" userId="53e06d6baa5d8091" providerId="LiveId" clId="{A32F563A-83EC-4053-9FE9-320E1F3B307A}" dt="2026-05-25T19:25:43.909" v="632" actId="1076"/>
          <ac:picMkLst>
            <pc:docMk/>
            <pc:sldMk cId="3796108198" sldId="1020"/>
            <ac:picMk id="190" creationId="{765077BA-722A-4B09-C747-702FF9237749}"/>
          </ac:picMkLst>
        </pc:picChg>
        <pc:picChg chg="del">
          <ac:chgData name="Everson Biazon" userId="53e06d6baa5d8091" providerId="LiveId" clId="{A32F563A-83EC-4053-9FE9-320E1F3B307A}" dt="2026-05-25T19:23:32.633" v="605" actId="478"/>
          <ac:picMkLst>
            <pc:docMk/>
            <pc:sldMk cId="3796108198" sldId="1020"/>
            <ac:picMk id="191" creationId="{EAF76784-BF84-8EEF-00AE-9D25CF6AB11D}"/>
          </ac:picMkLst>
        </pc:picChg>
        <pc:picChg chg="del">
          <ac:chgData name="Everson Biazon" userId="53e06d6baa5d8091" providerId="LiveId" clId="{A32F563A-83EC-4053-9FE9-320E1F3B307A}" dt="2026-05-25T19:23:37.566" v="606" actId="478"/>
          <ac:picMkLst>
            <pc:docMk/>
            <pc:sldMk cId="3796108198" sldId="1020"/>
            <ac:picMk id="192" creationId="{372DB7A4-A33A-9047-2227-0691449A8951}"/>
          </ac:picMkLst>
        </pc:picChg>
        <pc:picChg chg="del">
          <ac:chgData name="Everson Biazon" userId="53e06d6baa5d8091" providerId="LiveId" clId="{A32F563A-83EC-4053-9FE9-320E1F3B307A}" dt="2026-05-25T19:23:37.566" v="606" actId="478"/>
          <ac:picMkLst>
            <pc:docMk/>
            <pc:sldMk cId="3796108198" sldId="1020"/>
            <ac:picMk id="193" creationId="{73C1964C-8B85-E290-3D34-17AA917BA664}"/>
          </ac:picMkLst>
        </pc:picChg>
      </pc:sldChg>
      <pc:sldChg chg="addSp delSp modSp add mod">
        <pc:chgData name="Everson Biazon" userId="53e06d6baa5d8091" providerId="LiveId" clId="{A32F563A-83EC-4053-9FE9-320E1F3B307A}" dt="2026-05-25T19:29:42.899" v="703" actId="1076"/>
        <pc:sldMkLst>
          <pc:docMk/>
          <pc:sldMk cId="336479553" sldId="1021"/>
        </pc:sldMkLst>
        <pc:spChg chg="mod">
          <ac:chgData name="Everson Biazon" userId="53e06d6baa5d8091" providerId="LiveId" clId="{A32F563A-83EC-4053-9FE9-320E1F3B307A}" dt="2026-05-25T19:29:42.899" v="703" actId="1076"/>
          <ac:spMkLst>
            <pc:docMk/>
            <pc:sldMk cId="336479553" sldId="1021"/>
            <ac:spMk id="3" creationId="{62E7E6F8-406B-7AFE-CCF7-6A2F8ACC8951}"/>
          </ac:spMkLst>
        </pc:spChg>
        <pc:spChg chg="add mod">
          <ac:chgData name="Everson Biazon" userId="53e06d6baa5d8091" providerId="LiveId" clId="{A32F563A-83EC-4053-9FE9-320E1F3B307A}" dt="2026-05-25T19:28:12.275" v="692" actId="123"/>
          <ac:spMkLst>
            <pc:docMk/>
            <pc:sldMk cId="336479553" sldId="1021"/>
            <ac:spMk id="5" creationId="{DF7DD416-10CA-71C9-7738-0CC29201ACE8}"/>
          </ac:spMkLst>
        </pc:spChg>
        <pc:spChg chg="del">
          <ac:chgData name="Everson Biazon" userId="53e06d6baa5d8091" providerId="LiveId" clId="{A32F563A-83EC-4053-9FE9-320E1F3B307A}" dt="2026-05-25T19:28:50.807" v="694" actId="478"/>
          <ac:spMkLst>
            <pc:docMk/>
            <pc:sldMk cId="336479553" sldId="1021"/>
            <ac:spMk id="6" creationId="{9A2C9FA0-CD7E-9B6D-EC53-4ADAA6CE31BE}"/>
          </ac:spMkLst>
        </pc:spChg>
        <pc:spChg chg="mod">
          <ac:chgData name="Everson Biazon" userId="53e06d6baa5d8091" providerId="LiveId" clId="{A32F563A-83EC-4053-9FE9-320E1F3B307A}" dt="2026-05-25T19:27:57.837" v="687" actId="20577"/>
          <ac:spMkLst>
            <pc:docMk/>
            <pc:sldMk cId="336479553" sldId="1021"/>
            <ac:spMk id="182" creationId="{0294A6A4-DFA5-627A-440E-F056C8F82246}"/>
          </ac:spMkLst>
        </pc:spChg>
        <pc:picChg chg="del">
          <ac:chgData name="Everson Biazon" userId="53e06d6baa5d8091" providerId="LiveId" clId="{A32F563A-83EC-4053-9FE9-320E1F3B307A}" dt="2026-05-25T19:28:46.702" v="693" actId="478"/>
          <ac:picMkLst>
            <pc:docMk/>
            <pc:sldMk cId="336479553" sldId="1021"/>
            <ac:picMk id="4" creationId="{0C70932F-61E8-972A-1F9E-124DD2E8A337}"/>
          </ac:picMkLst>
        </pc:picChg>
        <pc:picChg chg="add mod">
          <ac:chgData name="Everson Biazon" userId="53e06d6baa5d8091" providerId="LiveId" clId="{A32F563A-83EC-4053-9FE9-320E1F3B307A}" dt="2026-05-25T19:28:55.055" v="696" actId="14100"/>
          <ac:picMkLst>
            <pc:docMk/>
            <pc:sldMk cId="336479553" sldId="1021"/>
            <ac:picMk id="7" creationId="{DA716909-9617-CE86-4CEE-2CF6B8C7F3E4}"/>
          </ac:picMkLst>
        </pc:picChg>
        <pc:picChg chg="add del mod">
          <ac:chgData name="Everson Biazon" userId="53e06d6baa5d8091" providerId="LiveId" clId="{A32F563A-83EC-4053-9FE9-320E1F3B307A}" dt="2026-05-25T19:27:26.862" v="640" actId="1076"/>
          <ac:picMkLst>
            <pc:docMk/>
            <pc:sldMk cId="336479553" sldId="1021"/>
            <ac:picMk id="190" creationId="{F8577630-BBAF-275A-933F-F34170EB8D31}"/>
          </ac:picMkLst>
        </pc:picChg>
      </pc:sldChg>
      <pc:sldChg chg="modSp add mod">
        <pc:chgData name="Everson Biazon" userId="53e06d6baa5d8091" providerId="LiveId" clId="{A32F563A-83EC-4053-9FE9-320E1F3B307A}" dt="2026-05-25T19:31:50.518" v="756" actId="113"/>
        <pc:sldMkLst>
          <pc:docMk/>
          <pc:sldMk cId="644637783" sldId="1022"/>
        </pc:sldMkLst>
        <pc:spChg chg="mod">
          <ac:chgData name="Everson Biazon" userId="53e06d6baa5d8091" providerId="LiveId" clId="{A32F563A-83EC-4053-9FE9-320E1F3B307A}" dt="2026-05-25T19:31:50.518" v="756" actId="113"/>
          <ac:spMkLst>
            <pc:docMk/>
            <pc:sldMk cId="644637783" sldId="1022"/>
            <ac:spMk id="3" creationId="{D33E9935-1019-863A-C6D6-12AF352B2E51}"/>
          </ac:spMkLst>
        </pc:spChg>
        <pc:spChg chg="mod">
          <ac:chgData name="Everson Biazon" userId="53e06d6baa5d8091" providerId="LiveId" clId="{A32F563A-83EC-4053-9FE9-320E1F3B307A}" dt="2026-05-25T19:31:42.802" v="755" actId="113"/>
          <ac:spMkLst>
            <pc:docMk/>
            <pc:sldMk cId="644637783" sldId="1022"/>
            <ac:spMk id="5" creationId="{1E5520A5-09FF-BBEB-B656-FE9A37259CB8}"/>
          </ac:spMkLst>
        </pc:spChg>
      </pc:sldChg>
      <pc:sldChg chg="addSp delSp modSp add mod ord">
        <pc:chgData name="Everson Biazon" userId="53e06d6baa5d8091" providerId="LiveId" clId="{A32F563A-83EC-4053-9FE9-320E1F3B307A}" dt="2026-05-25T20:50:05.251" v="878" actId="478"/>
        <pc:sldMkLst>
          <pc:docMk/>
          <pc:sldMk cId="537616964" sldId="1023"/>
        </pc:sldMkLst>
        <pc:spChg chg="add mod">
          <ac:chgData name="Everson Biazon" userId="53e06d6baa5d8091" providerId="LiveId" clId="{A32F563A-83EC-4053-9FE9-320E1F3B307A}" dt="2026-05-25T19:39:55.240" v="812" actId="20577"/>
          <ac:spMkLst>
            <pc:docMk/>
            <pc:sldMk cId="537616964" sldId="1023"/>
            <ac:spMk id="2" creationId="{7C1001F7-C13B-7655-79A2-344FFB12B6AE}"/>
          </ac:spMkLst>
        </pc:spChg>
        <pc:spChg chg="mod">
          <ac:chgData name="Everson Biazon" userId="53e06d6baa5d8091" providerId="LiveId" clId="{A32F563A-83EC-4053-9FE9-320E1F3B307A}" dt="2026-05-25T19:42:40.207" v="843" actId="404"/>
          <ac:spMkLst>
            <pc:docMk/>
            <pc:sldMk cId="537616964" sldId="1023"/>
            <ac:spMk id="3" creationId="{8E08A375-F224-3FF2-B4EC-682D936721C5}"/>
          </ac:spMkLst>
        </pc:spChg>
        <pc:spChg chg="mod">
          <ac:chgData name="Everson Biazon" userId="53e06d6baa5d8091" providerId="LiveId" clId="{A32F563A-83EC-4053-9FE9-320E1F3B307A}" dt="2026-05-25T20:49:11.386" v="871" actId="1076"/>
          <ac:spMkLst>
            <pc:docMk/>
            <pc:sldMk cId="537616964" sldId="1023"/>
            <ac:spMk id="6" creationId="{C8903428-7496-C403-7419-EA1D3A5682E1}"/>
          </ac:spMkLst>
        </pc:spChg>
        <pc:spChg chg="add mod">
          <ac:chgData name="Everson Biazon" userId="53e06d6baa5d8091" providerId="LiveId" clId="{A32F563A-83EC-4053-9FE9-320E1F3B307A}" dt="2026-05-25T19:40:29.548" v="823" actId="14100"/>
          <ac:spMkLst>
            <pc:docMk/>
            <pc:sldMk cId="537616964" sldId="1023"/>
            <ac:spMk id="8" creationId="{1267E26B-6265-7312-B3E5-84F5D41648A4}"/>
          </ac:spMkLst>
        </pc:spChg>
        <pc:spChg chg="add del mod">
          <ac:chgData name="Everson Biazon" userId="53e06d6baa5d8091" providerId="LiveId" clId="{A32F563A-83EC-4053-9FE9-320E1F3B307A}" dt="2026-05-25T20:49:54.316" v="876" actId="478"/>
          <ac:spMkLst>
            <pc:docMk/>
            <pc:sldMk cId="537616964" sldId="1023"/>
            <ac:spMk id="11" creationId="{2A45546D-2851-C9B8-ED5E-70B04387C12C}"/>
          </ac:spMkLst>
        </pc:spChg>
        <pc:spChg chg="del mod">
          <ac:chgData name="Everson Biazon" userId="53e06d6baa5d8091" providerId="LiveId" clId="{A32F563A-83EC-4053-9FE9-320E1F3B307A}" dt="2026-05-25T19:38:32.539" v="795" actId="478"/>
          <ac:spMkLst>
            <pc:docMk/>
            <pc:sldMk cId="537616964" sldId="1023"/>
            <ac:spMk id="182" creationId="{8C243E09-CE03-80BD-3DDC-BA29AADF99E5}"/>
          </ac:spMkLst>
        </pc:spChg>
        <pc:picChg chg="mod">
          <ac:chgData name="Everson Biazon" userId="53e06d6baa5d8091" providerId="LiveId" clId="{A32F563A-83EC-4053-9FE9-320E1F3B307A}" dt="2026-05-25T20:49:08.017" v="870" actId="14100"/>
          <ac:picMkLst>
            <pc:docMk/>
            <pc:sldMk cId="537616964" sldId="1023"/>
            <ac:picMk id="4" creationId="{0768A317-4CBC-AC50-7A88-7C7973990420}"/>
          </ac:picMkLst>
        </pc:picChg>
        <pc:picChg chg="add mod">
          <ac:chgData name="Everson Biazon" userId="53e06d6baa5d8091" providerId="LiveId" clId="{A32F563A-83EC-4053-9FE9-320E1F3B307A}" dt="2026-05-25T19:38:37.112" v="796" actId="1076"/>
          <ac:picMkLst>
            <pc:docMk/>
            <pc:sldMk cId="537616964" sldId="1023"/>
            <ac:picMk id="5" creationId="{975337A3-5074-8F94-A4CC-2C8B87FD2DC0}"/>
          </ac:picMkLst>
        </pc:picChg>
        <pc:picChg chg="add del mod">
          <ac:chgData name="Everson Biazon" userId="53e06d6baa5d8091" providerId="LiveId" clId="{A32F563A-83EC-4053-9FE9-320E1F3B307A}" dt="2026-05-25T20:50:05.251" v="878" actId="478"/>
          <ac:picMkLst>
            <pc:docMk/>
            <pc:sldMk cId="537616964" sldId="1023"/>
            <ac:picMk id="10" creationId="{22341B6D-C2B3-4196-AD8A-93542A94448B}"/>
          </ac:picMkLst>
        </pc:picChg>
        <pc:picChg chg="del">
          <ac:chgData name="Everson Biazon" userId="53e06d6baa5d8091" providerId="LiveId" clId="{A32F563A-83EC-4053-9FE9-320E1F3B307A}" dt="2026-05-25T19:38:30.088" v="793" actId="478"/>
          <ac:picMkLst>
            <pc:docMk/>
            <pc:sldMk cId="537616964" sldId="1023"/>
            <ac:picMk id="190" creationId="{BF0E03A4-A2E4-A553-B394-2EC88F3358A7}"/>
          </ac:picMkLst>
        </pc:picChg>
      </pc:sldChg>
      <pc:sldChg chg="add del">
        <pc:chgData name="Everson Biazon" userId="53e06d6baa5d8091" providerId="LiveId" clId="{A32F563A-83EC-4053-9FE9-320E1F3B307A}" dt="2026-05-25T19:35:14.334" v="759" actId="47"/>
        <pc:sldMkLst>
          <pc:docMk/>
          <pc:sldMk cId="1965853790" sldId="1023"/>
        </pc:sldMkLst>
      </pc:sldChg>
      <pc:sldChg chg="addSp delSp modSp add mod ord">
        <pc:chgData name="Everson Biazon" userId="53e06d6baa5d8091" providerId="LiveId" clId="{A32F563A-83EC-4053-9FE9-320E1F3B307A}" dt="2026-05-25T20:52:00.412" v="895" actId="14100"/>
        <pc:sldMkLst>
          <pc:docMk/>
          <pc:sldMk cId="3735023487" sldId="1024"/>
        </pc:sldMkLst>
        <pc:spChg chg="mod">
          <ac:chgData name="Everson Biazon" userId="53e06d6baa5d8091" providerId="LiveId" clId="{A32F563A-83EC-4053-9FE9-320E1F3B307A}" dt="2026-05-25T20:51:21.415" v="890" actId="1076"/>
          <ac:spMkLst>
            <pc:docMk/>
            <pc:sldMk cId="3735023487" sldId="1024"/>
            <ac:spMk id="2" creationId="{C43C3737-3FC5-A3C7-16BA-93E61CE90307}"/>
          </ac:spMkLst>
        </pc:spChg>
        <pc:spChg chg="add mod">
          <ac:chgData name="Everson Biazon" userId="53e06d6baa5d8091" providerId="LiveId" clId="{A32F563A-83EC-4053-9FE9-320E1F3B307A}" dt="2026-05-25T20:51:17.464" v="888" actId="1076"/>
          <ac:spMkLst>
            <pc:docMk/>
            <pc:sldMk cId="3735023487" sldId="1024"/>
            <ac:spMk id="5" creationId="{71C56B18-87EB-C9CE-432E-D698284EF1C0}"/>
          </ac:spMkLst>
        </pc:spChg>
        <pc:spChg chg="add mod">
          <ac:chgData name="Everson Biazon" userId="53e06d6baa5d8091" providerId="LiveId" clId="{A32F563A-83EC-4053-9FE9-320E1F3B307A}" dt="2026-05-25T20:51:17.464" v="888" actId="1076"/>
          <ac:spMkLst>
            <pc:docMk/>
            <pc:sldMk cId="3735023487" sldId="1024"/>
            <ac:spMk id="7" creationId="{9D3FAA13-23C3-AB24-B2B9-DC31C3DA9A1A}"/>
          </ac:spMkLst>
        </pc:spChg>
        <pc:spChg chg="mod">
          <ac:chgData name="Everson Biazon" userId="53e06d6baa5d8091" providerId="LiveId" clId="{A32F563A-83EC-4053-9FE9-320E1F3B307A}" dt="2026-05-25T20:51:32.768" v="892" actId="1076"/>
          <ac:spMkLst>
            <pc:docMk/>
            <pc:sldMk cId="3735023487" sldId="1024"/>
            <ac:spMk id="8" creationId="{CF8FDA6C-4996-18A2-77EB-EDA43503FA53}"/>
          </ac:spMkLst>
        </pc:spChg>
        <pc:spChg chg="del">
          <ac:chgData name="Everson Biazon" userId="53e06d6baa5d8091" providerId="LiveId" clId="{A32F563A-83EC-4053-9FE9-320E1F3B307A}" dt="2026-05-25T20:50:16.777" v="879" actId="478"/>
          <ac:spMkLst>
            <pc:docMk/>
            <pc:sldMk cId="3735023487" sldId="1024"/>
            <ac:spMk id="17" creationId="{CEEDBEF4-9758-163C-D337-9C662CD0A81F}"/>
          </ac:spMkLst>
        </pc:spChg>
        <pc:picChg chg="add mod">
          <ac:chgData name="Everson Biazon" userId="53e06d6baa5d8091" providerId="LiveId" clId="{A32F563A-83EC-4053-9FE9-320E1F3B307A}" dt="2026-05-25T20:51:17.464" v="888" actId="1076"/>
          <ac:picMkLst>
            <pc:docMk/>
            <pc:sldMk cId="3735023487" sldId="1024"/>
            <ac:picMk id="4" creationId="{A5DD2802-FEB3-91DA-F6ED-09FE61B670B0}"/>
          </ac:picMkLst>
        </pc:picChg>
        <pc:picChg chg="mod">
          <ac:chgData name="Everson Biazon" userId="53e06d6baa5d8091" providerId="LiveId" clId="{A32F563A-83EC-4053-9FE9-320E1F3B307A}" dt="2026-05-25T20:52:00.412" v="895" actId="14100"/>
          <ac:picMkLst>
            <pc:docMk/>
            <pc:sldMk cId="3735023487" sldId="1024"/>
            <ac:picMk id="6" creationId="{664FF1B1-C211-5BE7-4486-66AB00498C05}"/>
          </ac:picMkLst>
        </pc:picChg>
        <pc:picChg chg="add mod">
          <ac:chgData name="Everson Biazon" userId="53e06d6baa5d8091" providerId="LiveId" clId="{A32F563A-83EC-4053-9FE9-320E1F3B307A}" dt="2026-05-25T20:51:42.470" v="894" actId="1076"/>
          <ac:picMkLst>
            <pc:docMk/>
            <pc:sldMk cId="3735023487" sldId="1024"/>
            <ac:picMk id="9" creationId="{FA97AC77-0399-2256-0C9B-E19244F5471D}"/>
          </ac:picMkLst>
        </pc:picChg>
        <pc:picChg chg="del">
          <ac:chgData name="Everson Biazon" userId="53e06d6baa5d8091" providerId="LiveId" clId="{A32F563A-83EC-4053-9FE9-320E1F3B307A}" dt="2026-05-25T20:50:16.777" v="879" actId="478"/>
          <ac:picMkLst>
            <pc:docMk/>
            <pc:sldMk cId="3735023487" sldId="1024"/>
            <ac:picMk id="16" creationId="{44267FDC-2F85-D8CF-294C-093936895E55}"/>
          </ac:picMkLst>
        </pc:picChg>
      </pc:sldChg>
      <pc:sldChg chg="modSp add mod">
        <pc:chgData name="Everson Biazon" userId="53e06d6baa5d8091" providerId="LiveId" clId="{A32F563A-83EC-4053-9FE9-320E1F3B307A}" dt="2026-05-25T20:53:06.302" v="905" actId="20577"/>
        <pc:sldMkLst>
          <pc:docMk/>
          <pc:sldMk cId="4111588157" sldId="1025"/>
        </pc:sldMkLst>
        <pc:spChg chg="mod">
          <ac:chgData name="Everson Biazon" userId="53e06d6baa5d8091" providerId="LiveId" clId="{A32F563A-83EC-4053-9FE9-320E1F3B307A}" dt="2026-05-25T20:53:06.302" v="905" actId="20577"/>
          <ac:spMkLst>
            <pc:docMk/>
            <pc:sldMk cId="4111588157" sldId="1025"/>
            <ac:spMk id="8" creationId="{235B2E5A-39B7-8268-7A4B-4F406A1E771B}"/>
          </ac:spMkLst>
        </pc:spChg>
      </pc:sldChg>
      <pc:sldChg chg="modSp add mod">
        <pc:chgData name="Everson Biazon" userId="53e06d6baa5d8091" providerId="LiveId" clId="{A32F563A-83EC-4053-9FE9-320E1F3B307A}" dt="2026-05-25T20:53:50.301" v="916" actId="404"/>
        <pc:sldMkLst>
          <pc:docMk/>
          <pc:sldMk cId="2274462164" sldId="1026"/>
        </pc:sldMkLst>
        <pc:spChg chg="mod">
          <ac:chgData name="Everson Biazon" userId="53e06d6baa5d8091" providerId="LiveId" clId="{A32F563A-83EC-4053-9FE9-320E1F3B307A}" dt="2026-05-25T20:53:50.301" v="916" actId="404"/>
          <ac:spMkLst>
            <pc:docMk/>
            <pc:sldMk cId="2274462164" sldId="1026"/>
            <ac:spMk id="8" creationId="{1E9833C6-85ED-BA2D-72BF-3A84BCD79531}"/>
          </ac:spMkLst>
        </pc:spChg>
      </pc:sldChg>
      <pc:sldChg chg="addSp delSp modSp add mod ord">
        <pc:chgData name="Everson Biazon" userId="53e06d6baa5d8091" providerId="LiveId" clId="{A32F563A-83EC-4053-9FE9-320E1F3B307A}" dt="2026-05-25T20:56:46.462" v="947" actId="255"/>
        <pc:sldMkLst>
          <pc:docMk/>
          <pc:sldMk cId="239423654" sldId="1027"/>
        </pc:sldMkLst>
        <pc:spChg chg="del">
          <ac:chgData name="Everson Biazon" userId="53e06d6baa5d8091" providerId="LiveId" clId="{A32F563A-83EC-4053-9FE9-320E1F3B307A}" dt="2026-05-25T20:55:58.100" v="938" actId="478"/>
          <ac:spMkLst>
            <pc:docMk/>
            <pc:sldMk cId="239423654" sldId="1027"/>
            <ac:spMk id="2" creationId="{EEE2FD98-D37B-9409-B6C1-A242E4FD9527}"/>
          </ac:spMkLst>
        </pc:spChg>
        <pc:spChg chg="mod">
          <ac:chgData name="Everson Biazon" userId="53e06d6baa5d8091" providerId="LiveId" clId="{A32F563A-83EC-4053-9FE9-320E1F3B307A}" dt="2026-05-25T20:56:22.949" v="944" actId="404"/>
          <ac:spMkLst>
            <pc:docMk/>
            <pc:sldMk cId="239423654" sldId="1027"/>
            <ac:spMk id="3" creationId="{45122E83-6EB7-90F4-7BD9-7C415F9DBFB1}"/>
          </ac:spMkLst>
        </pc:spChg>
        <pc:spChg chg="mod">
          <ac:chgData name="Everson Biazon" userId="53e06d6baa5d8091" providerId="LiveId" clId="{A32F563A-83EC-4053-9FE9-320E1F3B307A}" dt="2026-05-25T20:56:46.462" v="947" actId="255"/>
          <ac:spMkLst>
            <pc:docMk/>
            <pc:sldMk cId="239423654" sldId="1027"/>
            <ac:spMk id="6" creationId="{FA445F0A-97E8-30BB-78F0-95F9BA1E504F}"/>
          </ac:spMkLst>
        </pc:spChg>
        <pc:spChg chg="add mod">
          <ac:chgData name="Everson Biazon" userId="53e06d6baa5d8091" providerId="LiveId" clId="{A32F563A-83EC-4053-9FE9-320E1F3B307A}" dt="2026-05-25T20:56:03.318" v="940" actId="1076"/>
          <ac:spMkLst>
            <pc:docMk/>
            <pc:sldMk cId="239423654" sldId="1027"/>
            <ac:spMk id="7" creationId="{F5C232E6-AA4C-45A6-49FE-F99C44FF5815}"/>
          </ac:spMkLst>
        </pc:spChg>
        <pc:spChg chg="del">
          <ac:chgData name="Everson Biazon" userId="53e06d6baa5d8091" providerId="LiveId" clId="{A32F563A-83EC-4053-9FE9-320E1F3B307A}" dt="2026-05-25T20:55:58.100" v="938" actId="478"/>
          <ac:spMkLst>
            <pc:docMk/>
            <pc:sldMk cId="239423654" sldId="1027"/>
            <ac:spMk id="8" creationId="{46BEE0AB-E324-9467-A5DB-0899209FDF63}"/>
          </ac:spMkLst>
        </pc:spChg>
        <pc:spChg chg="add mod">
          <ac:chgData name="Everson Biazon" userId="53e06d6baa5d8091" providerId="LiveId" clId="{A32F563A-83EC-4053-9FE9-320E1F3B307A}" dt="2026-05-25T20:56:03.318" v="940" actId="1076"/>
          <ac:spMkLst>
            <pc:docMk/>
            <pc:sldMk cId="239423654" sldId="1027"/>
            <ac:spMk id="10" creationId="{82A1E937-53DD-4832-DB71-F6E5CFA7BD90}"/>
          </ac:spMkLst>
        </pc:spChg>
        <pc:picChg chg="del">
          <ac:chgData name="Everson Biazon" userId="53e06d6baa5d8091" providerId="LiveId" clId="{A32F563A-83EC-4053-9FE9-320E1F3B307A}" dt="2026-05-25T20:55:58.100" v="938" actId="478"/>
          <ac:picMkLst>
            <pc:docMk/>
            <pc:sldMk cId="239423654" sldId="1027"/>
            <ac:picMk id="5" creationId="{28324A58-94A9-7AE2-BCC4-0CDF16BBB1B5}"/>
          </ac:picMkLst>
        </pc:picChg>
        <pc:picChg chg="add mod">
          <ac:chgData name="Everson Biazon" userId="53e06d6baa5d8091" providerId="LiveId" clId="{A32F563A-83EC-4053-9FE9-320E1F3B307A}" dt="2026-05-25T20:56:03.318" v="940" actId="1076"/>
          <ac:picMkLst>
            <pc:docMk/>
            <pc:sldMk cId="239423654" sldId="1027"/>
            <ac:picMk id="9" creationId="{EB4A3898-8F1D-87BA-7D42-38F33D9D0C9F}"/>
          </ac:picMkLst>
        </pc:picChg>
      </pc:sldChg>
      <pc:sldChg chg="add del">
        <pc:chgData name="Everson Biazon" userId="53e06d6baa5d8091" providerId="LiveId" clId="{A32F563A-83EC-4053-9FE9-320E1F3B307A}" dt="2026-05-25T20:57:22.418" v="950" actId="47"/>
        <pc:sldMkLst>
          <pc:docMk/>
          <pc:sldMk cId="503999381" sldId="1028"/>
        </pc:sldMkLst>
      </pc:sldChg>
      <pc:sldChg chg="addSp delSp modSp add mod ord">
        <pc:chgData name="Everson Biazon" userId="53e06d6baa5d8091" providerId="LiveId" clId="{A32F563A-83EC-4053-9FE9-320E1F3B307A}" dt="2026-05-25T21:00:37.344" v="988" actId="1076"/>
        <pc:sldMkLst>
          <pc:docMk/>
          <pc:sldMk cId="4023513235" sldId="1028"/>
        </pc:sldMkLst>
        <pc:spChg chg="mod">
          <ac:chgData name="Everson Biazon" userId="53e06d6baa5d8091" providerId="LiveId" clId="{A32F563A-83EC-4053-9FE9-320E1F3B307A}" dt="2026-05-25T21:00:06.668" v="985" actId="255"/>
          <ac:spMkLst>
            <pc:docMk/>
            <pc:sldMk cId="4023513235" sldId="1028"/>
            <ac:spMk id="3" creationId="{7D0FFF5C-B41E-F74F-4E47-5A2DEA78B95E}"/>
          </ac:spMkLst>
        </pc:spChg>
        <pc:spChg chg="mod">
          <ac:chgData name="Everson Biazon" userId="53e06d6baa5d8091" providerId="LiveId" clId="{A32F563A-83EC-4053-9FE9-320E1F3B307A}" dt="2026-05-25T21:00:37.344" v="988" actId="1076"/>
          <ac:spMkLst>
            <pc:docMk/>
            <pc:sldMk cId="4023513235" sldId="1028"/>
            <ac:spMk id="6" creationId="{280EC92B-CEB2-EEA9-E5BC-9C9893D4476A}"/>
          </ac:spMkLst>
        </pc:spChg>
        <pc:spChg chg="mod">
          <ac:chgData name="Everson Biazon" userId="53e06d6baa5d8091" providerId="LiveId" clId="{A32F563A-83EC-4053-9FE9-320E1F3B307A}" dt="2026-05-25T20:58:34.678" v="979" actId="1076"/>
          <ac:spMkLst>
            <pc:docMk/>
            <pc:sldMk cId="4023513235" sldId="1028"/>
            <ac:spMk id="7" creationId="{AA09166F-FBC2-B581-0611-1E600E1E1A2A}"/>
          </ac:spMkLst>
        </pc:spChg>
        <pc:spChg chg="del">
          <ac:chgData name="Everson Biazon" userId="53e06d6baa5d8091" providerId="LiveId" clId="{A32F563A-83EC-4053-9FE9-320E1F3B307A}" dt="2026-05-25T20:57:56.047" v="956" actId="478"/>
          <ac:spMkLst>
            <pc:docMk/>
            <pc:sldMk cId="4023513235" sldId="1028"/>
            <ac:spMk id="10" creationId="{6909E8F5-8F8D-7110-C272-92F7226C014A}"/>
          </ac:spMkLst>
        </pc:spChg>
        <pc:picChg chg="add mod">
          <ac:chgData name="Everson Biazon" userId="53e06d6baa5d8091" providerId="LiveId" clId="{A32F563A-83EC-4053-9FE9-320E1F3B307A}" dt="2026-05-25T20:58:43.406" v="980" actId="1076"/>
          <ac:picMkLst>
            <pc:docMk/>
            <pc:sldMk cId="4023513235" sldId="1028"/>
            <ac:picMk id="2" creationId="{E9C47D29-2977-869F-C4B1-EA0296F383CC}"/>
          </ac:picMkLst>
        </pc:picChg>
        <pc:picChg chg="del">
          <ac:chgData name="Everson Biazon" userId="53e06d6baa5d8091" providerId="LiveId" clId="{A32F563A-83EC-4053-9FE9-320E1F3B307A}" dt="2026-05-25T20:58:10.575" v="957" actId="478"/>
          <ac:picMkLst>
            <pc:docMk/>
            <pc:sldMk cId="4023513235" sldId="1028"/>
            <ac:picMk id="9" creationId="{11DC21AF-EB14-2B04-A167-61E2C1D20351}"/>
          </ac:picMkLst>
        </pc:picChg>
      </pc:sldChg>
      <pc:sldChg chg="modSp add mod">
        <pc:chgData name="Everson Biazon" userId="53e06d6baa5d8091" providerId="LiveId" clId="{A32F563A-83EC-4053-9FE9-320E1F3B307A}" dt="2026-05-25T21:02:59.831" v="1021" actId="13926"/>
        <pc:sldMkLst>
          <pc:docMk/>
          <pc:sldMk cId="3396559684" sldId="1029"/>
        </pc:sldMkLst>
        <pc:spChg chg="mod">
          <ac:chgData name="Everson Biazon" userId="53e06d6baa5d8091" providerId="LiveId" clId="{A32F563A-83EC-4053-9FE9-320E1F3B307A}" dt="2026-05-25T21:01:35.618" v="996" actId="114"/>
          <ac:spMkLst>
            <pc:docMk/>
            <pc:sldMk cId="3396559684" sldId="1029"/>
            <ac:spMk id="3" creationId="{4B5189A4-4BB1-89AD-020E-ED52C84208C2}"/>
          </ac:spMkLst>
        </pc:spChg>
        <pc:spChg chg="mod">
          <ac:chgData name="Everson Biazon" userId="53e06d6baa5d8091" providerId="LiveId" clId="{A32F563A-83EC-4053-9FE9-320E1F3B307A}" dt="2026-05-25T21:02:59.831" v="1021" actId="13926"/>
          <ac:spMkLst>
            <pc:docMk/>
            <pc:sldMk cId="3396559684" sldId="1029"/>
            <ac:spMk id="6" creationId="{D43E89B2-C36A-5894-6CCF-7F038952E5A4}"/>
          </ac:spMkLst>
        </pc:spChg>
      </pc:sldChg>
      <pc:sldChg chg="addSp delSp modSp add mod">
        <pc:chgData name="Everson Biazon" userId="53e06d6baa5d8091" providerId="LiveId" clId="{A32F563A-83EC-4053-9FE9-320E1F3B307A}" dt="2026-05-25T21:18:58.806" v="1081" actId="20577"/>
        <pc:sldMkLst>
          <pc:docMk/>
          <pc:sldMk cId="1196029533" sldId="1030"/>
        </pc:sldMkLst>
        <pc:spChg chg="del">
          <ac:chgData name="Everson Biazon" userId="53e06d6baa5d8091" providerId="LiveId" clId="{A32F563A-83EC-4053-9FE9-320E1F3B307A}" dt="2026-05-25T21:17:17.124" v="1024" actId="478"/>
          <ac:spMkLst>
            <pc:docMk/>
            <pc:sldMk cId="1196029533" sldId="1030"/>
            <ac:spMk id="3" creationId="{9E2361EE-ABB7-6AD6-3A06-D1390F0D05F1}"/>
          </ac:spMkLst>
        </pc:spChg>
        <pc:spChg chg="del">
          <ac:chgData name="Everson Biazon" userId="53e06d6baa5d8091" providerId="LiveId" clId="{A32F563A-83EC-4053-9FE9-320E1F3B307A}" dt="2026-05-25T21:17:17.124" v="1024" actId="478"/>
          <ac:spMkLst>
            <pc:docMk/>
            <pc:sldMk cId="1196029533" sldId="1030"/>
            <ac:spMk id="6" creationId="{A25349E4-2367-5CE5-ECFE-8B47487ACADA}"/>
          </ac:spMkLst>
        </pc:spChg>
        <pc:spChg chg="mod">
          <ac:chgData name="Everson Biazon" userId="53e06d6baa5d8091" providerId="LiveId" clId="{A32F563A-83EC-4053-9FE9-320E1F3B307A}" dt="2026-05-25T21:17:45.490" v="1031" actId="1076"/>
          <ac:spMkLst>
            <pc:docMk/>
            <pc:sldMk cId="1196029533" sldId="1030"/>
            <ac:spMk id="7" creationId="{A0929F8F-69AC-D3C4-E0A1-C50264DB2BE6}"/>
          </ac:spMkLst>
        </pc:spChg>
        <pc:spChg chg="add mod">
          <ac:chgData name="Everson Biazon" userId="53e06d6baa5d8091" providerId="LiveId" clId="{A32F563A-83EC-4053-9FE9-320E1F3B307A}" dt="2026-05-25T21:18:58.806" v="1081" actId="20577"/>
          <ac:spMkLst>
            <pc:docMk/>
            <pc:sldMk cId="1196029533" sldId="1030"/>
            <ac:spMk id="9" creationId="{6D339F1B-7434-5110-81D8-8835D002B917}"/>
          </ac:spMkLst>
        </pc:spChg>
        <pc:spChg chg="add mod">
          <ac:chgData name="Everson Biazon" userId="53e06d6baa5d8091" providerId="LiveId" clId="{A32F563A-83EC-4053-9FE9-320E1F3B307A}" dt="2026-05-25T21:17:56.620" v="1053" actId="122"/>
          <ac:spMkLst>
            <pc:docMk/>
            <pc:sldMk cId="1196029533" sldId="1030"/>
            <ac:spMk id="10" creationId="{E35252F2-0720-04C4-35CF-C227A4D8E287}"/>
          </ac:spMkLst>
        </pc:spChg>
        <pc:picChg chg="mod">
          <ac:chgData name="Everson Biazon" userId="53e06d6baa5d8091" providerId="LiveId" clId="{A32F563A-83EC-4053-9FE9-320E1F3B307A}" dt="2026-05-25T21:17:45.490" v="1031" actId="1076"/>
          <ac:picMkLst>
            <pc:docMk/>
            <pc:sldMk cId="1196029533" sldId="1030"/>
            <ac:picMk id="2" creationId="{AD9E76F9-CDC5-3031-2B61-FE347634E0AE}"/>
          </ac:picMkLst>
        </pc:picChg>
        <pc:picChg chg="del">
          <ac:chgData name="Everson Biazon" userId="53e06d6baa5d8091" providerId="LiveId" clId="{A32F563A-83EC-4053-9FE9-320E1F3B307A}" dt="2026-05-25T21:17:17.124" v="1024" actId="478"/>
          <ac:picMkLst>
            <pc:docMk/>
            <pc:sldMk cId="1196029533" sldId="1030"/>
            <ac:picMk id="4" creationId="{70109DA5-3BF7-98AD-1F41-1CF302F08412}"/>
          </ac:picMkLst>
        </pc:picChg>
        <pc:picChg chg="add mod">
          <ac:chgData name="Everson Biazon" userId="53e06d6baa5d8091" providerId="LiveId" clId="{A32F563A-83EC-4053-9FE9-320E1F3B307A}" dt="2026-05-25T21:17:30.778" v="1027" actId="1076"/>
          <ac:picMkLst>
            <pc:docMk/>
            <pc:sldMk cId="1196029533" sldId="1030"/>
            <ac:picMk id="5" creationId="{B38F5CA2-449B-DBA4-549C-4DC677A2176D}"/>
          </ac:picMkLst>
        </pc:picChg>
        <pc:picChg chg="del">
          <ac:chgData name="Everson Biazon" userId="53e06d6baa5d8091" providerId="LiveId" clId="{A32F563A-83EC-4053-9FE9-320E1F3B307A}" dt="2026-05-25T21:17:17.124" v="1024" actId="478"/>
          <ac:picMkLst>
            <pc:docMk/>
            <pc:sldMk cId="1196029533" sldId="1030"/>
            <ac:picMk id="179" creationId="{47B9DBAD-2A73-5C83-C795-D895222047AA}"/>
          </ac:picMkLst>
        </pc:picChg>
      </pc:sldChg>
      <pc:sldChg chg="addSp delSp modSp add mod">
        <pc:chgData name="Everson Biazon" userId="53e06d6baa5d8091" providerId="LiveId" clId="{A32F563A-83EC-4053-9FE9-320E1F3B307A}" dt="2026-05-26T12:20:01.347" v="1520" actId="5793"/>
        <pc:sldMkLst>
          <pc:docMk/>
          <pc:sldMk cId="32185535" sldId="1031"/>
        </pc:sldMkLst>
        <pc:spChg chg="add mod">
          <ac:chgData name="Everson Biazon" userId="53e06d6baa5d8091" providerId="LiveId" clId="{A32F563A-83EC-4053-9FE9-320E1F3B307A}" dt="2026-05-26T12:19:58.540" v="1519" actId="5793"/>
          <ac:spMkLst>
            <pc:docMk/>
            <pc:sldMk cId="32185535" sldId="1031"/>
            <ac:spMk id="6" creationId="{861588BD-03BA-E4D7-88F2-79EF058FBABC}"/>
          </ac:spMkLst>
        </pc:spChg>
        <pc:spChg chg="del">
          <ac:chgData name="Everson Biazon" userId="53e06d6baa5d8091" providerId="LiveId" clId="{A32F563A-83EC-4053-9FE9-320E1F3B307A}" dt="2026-05-25T21:20:40.719" v="1095" actId="478"/>
          <ac:spMkLst>
            <pc:docMk/>
            <pc:sldMk cId="32185535" sldId="1031"/>
            <ac:spMk id="7" creationId="{2D0BC5F8-0EE8-E8EE-C05E-CBFAB90D1E03}"/>
          </ac:spMkLst>
        </pc:spChg>
        <pc:spChg chg="add mod">
          <ac:chgData name="Everson Biazon" userId="53e06d6baa5d8091" providerId="LiveId" clId="{A32F563A-83EC-4053-9FE9-320E1F3B307A}" dt="2026-05-25T21:27:13.649" v="1240" actId="1076"/>
          <ac:spMkLst>
            <pc:docMk/>
            <pc:sldMk cId="32185535" sldId="1031"/>
            <ac:spMk id="8" creationId="{1F4E7225-32CF-FCDF-9830-2A1B6851D290}"/>
          </ac:spMkLst>
        </pc:spChg>
        <pc:spChg chg="del">
          <ac:chgData name="Everson Biazon" userId="53e06d6baa5d8091" providerId="LiveId" clId="{A32F563A-83EC-4053-9FE9-320E1F3B307A}" dt="2026-05-25T21:20:37.381" v="1094" actId="478"/>
          <ac:spMkLst>
            <pc:docMk/>
            <pc:sldMk cId="32185535" sldId="1031"/>
            <ac:spMk id="9" creationId="{4EE76B34-B2E9-0CFB-C23E-445227390B20}"/>
          </ac:spMkLst>
        </pc:spChg>
        <pc:spChg chg="del">
          <ac:chgData name="Everson Biazon" userId="53e06d6baa5d8091" providerId="LiveId" clId="{A32F563A-83EC-4053-9FE9-320E1F3B307A}" dt="2026-05-25T21:20:40.719" v="1095" actId="478"/>
          <ac:spMkLst>
            <pc:docMk/>
            <pc:sldMk cId="32185535" sldId="1031"/>
            <ac:spMk id="10" creationId="{A2BBBE59-C20F-7D3E-858E-620D4237709B}"/>
          </ac:spMkLst>
        </pc:spChg>
        <pc:spChg chg="add del mod">
          <ac:chgData name="Everson Biazon" userId="53e06d6baa5d8091" providerId="LiveId" clId="{A32F563A-83EC-4053-9FE9-320E1F3B307A}" dt="2026-05-25T21:21:37.278" v="1111" actId="478"/>
          <ac:spMkLst>
            <pc:docMk/>
            <pc:sldMk cId="32185535" sldId="1031"/>
            <ac:spMk id="11" creationId="{0D020868-2B77-7109-9BF5-E2CD7163FEE7}"/>
          </ac:spMkLst>
        </pc:spChg>
        <pc:spChg chg="add mod">
          <ac:chgData name="Everson Biazon" userId="53e06d6baa5d8091" providerId="LiveId" clId="{A32F563A-83EC-4053-9FE9-320E1F3B307A}" dt="2026-05-26T12:20:01.347" v="1520" actId="5793"/>
          <ac:spMkLst>
            <pc:docMk/>
            <pc:sldMk cId="32185535" sldId="1031"/>
            <ac:spMk id="12" creationId="{A8CE0601-BAA3-8AC2-8CB5-111336A8B783}"/>
          </ac:spMkLst>
        </pc:spChg>
        <pc:spChg chg="add mod">
          <ac:chgData name="Everson Biazon" userId="53e06d6baa5d8091" providerId="LiveId" clId="{A32F563A-83EC-4053-9FE9-320E1F3B307A}" dt="2026-05-25T21:27:53.399" v="1249" actId="1076"/>
          <ac:spMkLst>
            <pc:docMk/>
            <pc:sldMk cId="32185535" sldId="1031"/>
            <ac:spMk id="13" creationId="{FD551BB0-19E7-F18A-C0A1-8C5E34B2958E}"/>
          </ac:spMkLst>
        </pc:spChg>
        <pc:spChg chg="add del mod">
          <ac:chgData name="Everson Biazon" userId="53e06d6baa5d8091" providerId="LiveId" clId="{A32F563A-83EC-4053-9FE9-320E1F3B307A}" dt="2026-05-25T21:27:26.172" v="1243" actId="478"/>
          <ac:spMkLst>
            <pc:docMk/>
            <pc:sldMk cId="32185535" sldId="1031"/>
            <ac:spMk id="14" creationId="{32186554-E856-1DE6-B40A-C550BBB6B0CE}"/>
          </ac:spMkLst>
        </pc:spChg>
        <pc:spChg chg="mod">
          <ac:chgData name="Everson Biazon" userId="53e06d6baa5d8091" providerId="LiveId" clId="{A32F563A-83EC-4053-9FE9-320E1F3B307A}" dt="2026-05-25T21:19:37.273" v="1093" actId="20577"/>
          <ac:spMkLst>
            <pc:docMk/>
            <pc:sldMk cId="32185535" sldId="1031"/>
            <ac:spMk id="194" creationId="{9EF094FF-E89F-EC67-D818-A7DF33DD63A9}"/>
          </ac:spMkLst>
        </pc:spChg>
        <pc:picChg chg="del">
          <ac:chgData name="Everson Biazon" userId="53e06d6baa5d8091" providerId="LiveId" clId="{A32F563A-83EC-4053-9FE9-320E1F3B307A}" dt="2026-05-25T21:20:40.719" v="1095" actId="478"/>
          <ac:picMkLst>
            <pc:docMk/>
            <pc:sldMk cId="32185535" sldId="1031"/>
            <ac:picMk id="2" creationId="{27B1E15B-E4F6-B57C-26FD-DBA53B01840A}"/>
          </ac:picMkLst>
        </pc:picChg>
        <pc:picChg chg="add mod">
          <ac:chgData name="Everson Biazon" userId="53e06d6baa5d8091" providerId="LiveId" clId="{A32F563A-83EC-4053-9FE9-320E1F3B307A}" dt="2026-05-25T21:20:46.174" v="1097" actId="1076"/>
          <ac:picMkLst>
            <pc:docMk/>
            <pc:sldMk cId="32185535" sldId="1031"/>
            <ac:picMk id="3" creationId="{9F7B5E8E-6DCD-63B6-5A6D-FA919E3B92D8}"/>
          </ac:picMkLst>
        </pc:picChg>
        <pc:picChg chg="add mod">
          <ac:chgData name="Everson Biazon" userId="53e06d6baa5d8091" providerId="LiveId" clId="{A32F563A-83EC-4053-9FE9-320E1F3B307A}" dt="2026-05-25T21:20:46.174" v="1097" actId="1076"/>
          <ac:picMkLst>
            <pc:docMk/>
            <pc:sldMk cId="32185535" sldId="1031"/>
            <ac:picMk id="4" creationId="{05EB4D6E-1ED1-DA3D-CC71-618578891533}"/>
          </ac:picMkLst>
        </pc:picChg>
        <pc:picChg chg="del">
          <ac:chgData name="Everson Biazon" userId="53e06d6baa5d8091" providerId="LiveId" clId="{A32F563A-83EC-4053-9FE9-320E1F3B307A}" dt="2026-05-25T21:20:40.719" v="1095" actId="478"/>
          <ac:picMkLst>
            <pc:docMk/>
            <pc:sldMk cId="32185535" sldId="1031"/>
            <ac:picMk id="5" creationId="{A354E0DB-C28F-BEDB-C5A4-4D7388254C31}"/>
          </ac:picMkLst>
        </pc:picChg>
        <pc:picChg chg="del">
          <ac:chgData name="Everson Biazon" userId="53e06d6baa5d8091" providerId="LiveId" clId="{A32F563A-83EC-4053-9FE9-320E1F3B307A}" dt="2026-05-25T21:20:37.381" v="1094" actId="478"/>
          <ac:picMkLst>
            <pc:docMk/>
            <pc:sldMk cId="32185535" sldId="1031"/>
            <ac:picMk id="178" creationId="{F7156169-8704-5755-5864-787B3E6C7803}"/>
          </ac:picMkLst>
        </pc:picChg>
      </pc:sldChg>
      <pc:sldChg chg="addSp delSp modSp add mod">
        <pc:chgData name="Everson Biazon" userId="53e06d6baa5d8091" providerId="LiveId" clId="{A32F563A-83EC-4053-9FE9-320E1F3B307A}" dt="2026-05-25T21:58:09.026" v="1440" actId="13926"/>
        <pc:sldMkLst>
          <pc:docMk/>
          <pc:sldMk cId="1650784622" sldId="1032"/>
        </pc:sldMkLst>
        <pc:spChg chg="add del">
          <ac:chgData name="Everson Biazon" userId="53e06d6baa5d8091" providerId="LiveId" clId="{A32F563A-83EC-4053-9FE9-320E1F3B307A}" dt="2026-05-25T21:30:18.501" v="1273" actId="22"/>
          <ac:spMkLst>
            <pc:docMk/>
            <pc:sldMk cId="1650784622" sldId="1032"/>
            <ac:spMk id="5" creationId="{B4DF4CB3-68D7-5694-6684-6E36E18DE33C}"/>
          </ac:spMkLst>
        </pc:spChg>
        <pc:spChg chg="mod">
          <ac:chgData name="Everson Biazon" userId="53e06d6baa5d8091" providerId="LiveId" clId="{A32F563A-83EC-4053-9FE9-320E1F3B307A}" dt="2026-05-25T21:58:09.026" v="1440" actId="13926"/>
          <ac:spMkLst>
            <pc:docMk/>
            <pc:sldMk cId="1650784622" sldId="1032"/>
            <ac:spMk id="6" creationId="{61E4BE65-501E-C816-54E1-5F97EF198121}"/>
          </ac:spMkLst>
        </pc:spChg>
        <pc:spChg chg="del">
          <ac:chgData name="Everson Biazon" userId="53e06d6baa5d8091" providerId="LiveId" clId="{A32F563A-83EC-4053-9FE9-320E1F3B307A}" dt="2026-05-25T21:29:34.238" v="1266" actId="478"/>
          <ac:spMkLst>
            <pc:docMk/>
            <pc:sldMk cId="1650784622" sldId="1032"/>
            <ac:spMk id="8" creationId="{D447693F-4319-4AF2-45A9-25EE62BD5010}"/>
          </ac:spMkLst>
        </pc:spChg>
        <pc:spChg chg="del">
          <ac:chgData name="Everson Biazon" userId="53e06d6baa5d8091" providerId="LiveId" clId="{A32F563A-83EC-4053-9FE9-320E1F3B307A}" dt="2026-05-25T21:29:05.946" v="1261" actId="478"/>
          <ac:spMkLst>
            <pc:docMk/>
            <pc:sldMk cId="1650784622" sldId="1032"/>
            <ac:spMk id="12" creationId="{EF514E3E-3D1E-12DF-054A-7C9096B1CE9F}"/>
          </ac:spMkLst>
        </pc:spChg>
        <pc:spChg chg="del">
          <ac:chgData name="Everson Biazon" userId="53e06d6baa5d8091" providerId="LiveId" clId="{A32F563A-83EC-4053-9FE9-320E1F3B307A}" dt="2026-05-25T21:29:05.946" v="1261" actId="478"/>
          <ac:spMkLst>
            <pc:docMk/>
            <pc:sldMk cId="1650784622" sldId="1032"/>
            <ac:spMk id="13" creationId="{7EC3E4C6-A896-E5B6-B40D-172C228A1578}"/>
          </ac:spMkLst>
        </pc:spChg>
        <pc:spChg chg="mod">
          <ac:chgData name="Everson Biazon" userId="53e06d6baa5d8091" providerId="LiveId" clId="{A32F563A-83EC-4053-9FE9-320E1F3B307A}" dt="2026-05-25T21:28:53.357" v="1260" actId="20577"/>
          <ac:spMkLst>
            <pc:docMk/>
            <pc:sldMk cId="1650784622" sldId="1032"/>
            <ac:spMk id="194" creationId="{75D4B40C-D21E-5885-44BE-54FDBB700EA2}"/>
          </ac:spMkLst>
        </pc:spChg>
        <pc:picChg chg="mod">
          <ac:chgData name="Everson Biazon" userId="53e06d6baa5d8091" providerId="LiveId" clId="{A32F563A-83EC-4053-9FE9-320E1F3B307A}" dt="2026-05-25T21:30:27.552" v="1277" actId="14100"/>
          <ac:picMkLst>
            <pc:docMk/>
            <pc:sldMk cId="1650784622" sldId="1032"/>
            <ac:picMk id="3" creationId="{0E8F37F9-9887-199C-0389-7E52E13C64E7}"/>
          </ac:picMkLst>
        </pc:picChg>
        <pc:picChg chg="del">
          <ac:chgData name="Everson Biazon" userId="53e06d6baa5d8091" providerId="LiveId" clId="{A32F563A-83EC-4053-9FE9-320E1F3B307A}" dt="2026-05-25T21:29:05.946" v="1261" actId="478"/>
          <ac:picMkLst>
            <pc:docMk/>
            <pc:sldMk cId="1650784622" sldId="1032"/>
            <ac:picMk id="4" creationId="{BBCE63B0-ECF0-5653-2995-EEBB2275C28D}"/>
          </ac:picMkLst>
        </pc:picChg>
      </pc:sldChg>
      <pc:sldChg chg="modSp add mod">
        <pc:chgData name="Everson Biazon" userId="53e06d6baa5d8091" providerId="LiveId" clId="{A32F563A-83EC-4053-9FE9-320E1F3B307A}" dt="2026-05-25T21:35:29.765" v="1351" actId="20577"/>
        <pc:sldMkLst>
          <pc:docMk/>
          <pc:sldMk cId="1379906032" sldId="1033"/>
        </pc:sldMkLst>
        <pc:spChg chg="mod">
          <ac:chgData name="Everson Biazon" userId="53e06d6baa5d8091" providerId="LiveId" clId="{A32F563A-83EC-4053-9FE9-320E1F3B307A}" dt="2026-05-25T21:35:29.765" v="1351" actId="20577"/>
          <ac:spMkLst>
            <pc:docMk/>
            <pc:sldMk cId="1379906032" sldId="1033"/>
            <ac:spMk id="6" creationId="{745AEC49-7F77-BBA1-8193-C86EEC6A0E03}"/>
          </ac:spMkLst>
        </pc:spChg>
        <pc:picChg chg="mod">
          <ac:chgData name="Everson Biazon" userId="53e06d6baa5d8091" providerId="LiveId" clId="{A32F563A-83EC-4053-9FE9-320E1F3B307A}" dt="2026-05-25T21:34:50.695" v="1318" actId="14100"/>
          <ac:picMkLst>
            <pc:docMk/>
            <pc:sldMk cId="1379906032" sldId="1033"/>
            <ac:picMk id="3" creationId="{EACAC875-4411-E34E-8AC5-346140CE7895}"/>
          </ac:picMkLst>
        </pc:picChg>
      </pc:sldChg>
      <pc:sldChg chg="modSp add mod">
        <pc:chgData name="Everson Biazon" userId="53e06d6baa5d8091" providerId="LiveId" clId="{A32F563A-83EC-4053-9FE9-320E1F3B307A}" dt="2026-05-25T21:36:20.966" v="1357" actId="6549"/>
        <pc:sldMkLst>
          <pc:docMk/>
          <pc:sldMk cId="3030655422" sldId="1034"/>
        </pc:sldMkLst>
        <pc:spChg chg="mod">
          <ac:chgData name="Everson Biazon" userId="53e06d6baa5d8091" providerId="LiveId" clId="{A32F563A-83EC-4053-9FE9-320E1F3B307A}" dt="2026-05-25T21:36:20.966" v="1357" actId="6549"/>
          <ac:spMkLst>
            <pc:docMk/>
            <pc:sldMk cId="3030655422" sldId="1034"/>
            <ac:spMk id="6" creationId="{417217E0-765A-C9E5-5929-453FB9C266EF}"/>
          </ac:spMkLst>
        </pc:spChg>
      </pc:sldChg>
      <pc:sldChg chg="modSp add mod">
        <pc:chgData name="Everson Biazon" userId="53e06d6baa5d8091" providerId="LiveId" clId="{A32F563A-83EC-4053-9FE9-320E1F3B307A}" dt="2026-05-25T21:36:56.745" v="1363" actId="123"/>
        <pc:sldMkLst>
          <pc:docMk/>
          <pc:sldMk cId="3108218" sldId="1035"/>
        </pc:sldMkLst>
        <pc:spChg chg="mod">
          <ac:chgData name="Everson Biazon" userId="53e06d6baa5d8091" providerId="LiveId" clId="{A32F563A-83EC-4053-9FE9-320E1F3B307A}" dt="2026-05-25T21:36:56.745" v="1363" actId="123"/>
          <ac:spMkLst>
            <pc:docMk/>
            <pc:sldMk cId="3108218" sldId="1035"/>
            <ac:spMk id="6" creationId="{22DF0784-1BDD-310A-4705-3C6BBC928C5E}"/>
          </ac:spMkLst>
        </pc:spChg>
      </pc:sldChg>
      <pc:sldChg chg="modSp add mod">
        <pc:chgData name="Everson Biazon" userId="53e06d6baa5d8091" providerId="LiveId" clId="{A32F563A-83EC-4053-9FE9-320E1F3B307A}" dt="2026-05-25T21:38:07.417" v="1382" actId="123"/>
        <pc:sldMkLst>
          <pc:docMk/>
          <pc:sldMk cId="848953087" sldId="1036"/>
        </pc:sldMkLst>
        <pc:spChg chg="mod">
          <ac:chgData name="Everson Biazon" userId="53e06d6baa5d8091" providerId="LiveId" clId="{A32F563A-83EC-4053-9FE9-320E1F3B307A}" dt="2026-05-25T21:38:07.417" v="1382" actId="123"/>
          <ac:spMkLst>
            <pc:docMk/>
            <pc:sldMk cId="848953087" sldId="1036"/>
            <ac:spMk id="6" creationId="{E11CCB80-1E75-31F7-0F7E-168B689F3FDC}"/>
          </ac:spMkLst>
        </pc:spChg>
      </pc:sldChg>
      <pc:sldChg chg="modSp add mod">
        <pc:chgData name="Everson Biazon" userId="53e06d6baa5d8091" providerId="LiveId" clId="{A32F563A-83EC-4053-9FE9-320E1F3B307A}" dt="2026-05-25T22:04:23.819" v="1510" actId="113"/>
        <pc:sldMkLst>
          <pc:docMk/>
          <pc:sldMk cId="2906016137" sldId="1037"/>
        </pc:sldMkLst>
        <pc:spChg chg="mod">
          <ac:chgData name="Everson Biazon" userId="53e06d6baa5d8091" providerId="LiveId" clId="{A32F563A-83EC-4053-9FE9-320E1F3B307A}" dt="2026-05-25T22:04:23.819" v="1510" actId="113"/>
          <ac:spMkLst>
            <pc:docMk/>
            <pc:sldMk cId="2906016137" sldId="1037"/>
            <ac:spMk id="6" creationId="{602B20BB-C6B2-0611-B212-BADE91EF453A}"/>
          </ac:spMkLst>
        </pc:spChg>
      </pc:sldChg>
      <pc:sldChg chg="add del">
        <pc:chgData name="Everson Biazon" userId="53e06d6baa5d8091" providerId="LiveId" clId="{A32F563A-83EC-4053-9FE9-320E1F3B307A}" dt="2026-05-25T21:37:59.470" v="1379" actId="2890"/>
        <pc:sldMkLst>
          <pc:docMk/>
          <pc:sldMk cId="4134670494" sldId="103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planalto.gov.br/ccivil_03/_ato2019-2022/2021/lei/l14133.htm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planalto.gov.br/ccivil_03/_ato2019-2022/2021/lei/l14133.ht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6E97B-4E33-4E51-AFEE-2382BFB48C0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C9F046-DA52-4D7F-BEAC-186A668BF996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Conceito: Decreto 12.304/24</a:t>
          </a:r>
          <a:endParaRPr lang="en-US" dirty="0"/>
        </a:p>
      </dgm:t>
    </dgm:pt>
    <dgm:pt modelId="{02A7E2A7-29F4-45B9-9079-C89B6091F093}" type="parTrans" cxnId="{F495D3D1-4FD3-4E61-BE35-6E92A8E394B7}">
      <dgm:prSet/>
      <dgm:spPr/>
      <dgm:t>
        <a:bodyPr/>
        <a:lstStyle/>
        <a:p>
          <a:endParaRPr lang="en-US"/>
        </a:p>
      </dgm:t>
    </dgm:pt>
    <dgm:pt modelId="{A6BF6B38-07FD-4BD8-85C7-EC1B4624BC7E}" type="sibTrans" cxnId="{F495D3D1-4FD3-4E61-BE35-6E92A8E394B7}">
      <dgm:prSet/>
      <dgm:spPr/>
      <dgm:t>
        <a:bodyPr/>
        <a:lstStyle/>
        <a:p>
          <a:endParaRPr lang="en-US"/>
        </a:p>
      </dgm:t>
    </dgm:pt>
    <dgm:pt modelId="{B46DA435-E36C-4F50-A78B-1C561CB5FD3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Art. 2º  Para fins deste Decreto, considera-se programa de integridade o conjunto de mecanismos e procedimentos internos de integridade, auditoria e incentivo à denúncia de irregularidades e a aplicação efetiva de códigos de ética e de conduta e outras políticas e diretrizes de integridade e prevenção a atos de corrupção, com objetivo de:</a:t>
          </a:r>
          <a:endParaRPr lang="en-US"/>
        </a:p>
      </dgm:t>
    </dgm:pt>
    <dgm:pt modelId="{46A1F0A2-5BAC-4DCB-8A1B-8C30C48EA521}" type="parTrans" cxnId="{BB79E2F3-618A-4126-92DA-5F5332A4AADC}">
      <dgm:prSet/>
      <dgm:spPr/>
      <dgm:t>
        <a:bodyPr/>
        <a:lstStyle/>
        <a:p>
          <a:endParaRPr lang="en-US"/>
        </a:p>
      </dgm:t>
    </dgm:pt>
    <dgm:pt modelId="{81402035-73DE-427A-8F93-50CD5B6750E1}" type="sibTrans" cxnId="{BB79E2F3-618A-4126-92DA-5F5332A4AADC}">
      <dgm:prSet/>
      <dgm:spPr/>
      <dgm:t>
        <a:bodyPr/>
        <a:lstStyle/>
        <a:p>
          <a:endParaRPr lang="en-US"/>
        </a:p>
      </dgm:t>
    </dgm:pt>
    <dgm:pt modelId="{E14F25F9-A056-417F-8FF6-907041CA724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I - prevenir, detectar e sanar desvios, fraudes, irregularidades e atos lesivos praticados contra a administração pública, nacional ou estrangeira;</a:t>
          </a:r>
          <a:endParaRPr lang="en-US"/>
        </a:p>
      </dgm:t>
    </dgm:pt>
    <dgm:pt modelId="{D6555D52-129C-48FF-B0A9-28FEF346AED1}" type="parTrans" cxnId="{2E1AE9FA-1EB8-488C-BCE8-1991E68835AA}">
      <dgm:prSet/>
      <dgm:spPr/>
      <dgm:t>
        <a:bodyPr/>
        <a:lstStyle/>
        <a:p>
          <a:endParaRPr lang="en-US"/>
        </a:p>
      </dgm:t>
    </dgm:pt>
    <dgm:pt modelId="{441A2106-46C5-41D5-AE85-E14E4AE29249}" type="sibTrans" cxnId="{2E1AE9FA-1EB8-488C-BCE8-1991E68835AA}">
      <dgm:prSet/>
      <dgm:spPr/>
      <dgm:t>
        <a:bodyPr/>
        <a:lstStyle/>
        <a:p>
          <a:endParaRPr lang="en-US"/>
        </a:p>
      </dgm:t>
    </dgm:pt>
    <dgm:pt modelId="{67E0350E-7E46-4866-8C3D-01125C577321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II - mitigar os riscos sociais e ambientais decorrentes das atividades da organização, de modo a zelar pela proteção dos direitos humanos; e</a:t>
          </a:r>
          <a:endParaRPr lang="en-US"/>
        </a:p>
      </dgm:t>
    </dgm:pt>
    <dgm:pt modelId="{76EBCB34-D58C-4F22-90F1-86B24264DD30}" type="parTrans" cxnId="{F6253E78-E36B-4D36-BC92-C52EA5DEC88B}">
      <dgm:prSet/>
      <dgm:spPr/>
      <dgm:t>
        <a:bodyPr/>
        <a:lstStyle/>
        <a:p>
          <a:endParaRPr lang="en-US"/>
        </a:p>
      </dgm:t>
    </dgm:pt>
    <dgm:pt modelId="{C119909A-7E25-41FA-829C-57A0F560A536}" type="sibTrans" cxnId="{F6253E78-E36B-4D36-BC92-C52EA5DEC88B}">
      <dgm:prSet/>
      <dgm:spPr/>
      <dgm:t>
        <a:bodyPr/>
        <a:lstStyle/>
        <a:p>
          <a:endParaRPr lang="en-US"/>
        </a:p>
      </dgm:t>
    </dgm:pt>
    <dgm:pt modelId="{2D04F799-F9AF-4958-A681-FC428E7E2F8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III - fomentar e manter uma cultura de integridade no ambiente organizacional.</a:t>
          </a:r>
          <a:endParaRPr lang="en-US"/>
        </a:p>
      </dgm:t>
    </dgm:pt>
    <dgm:pt modelId="{7308F797-95D7-47B1-827D-501CA7264D96}" type="parTrans" cxnId="{85E5698E-2E6D-45C8-8AD8-39393E1284ED}">
      <dgm:prSet/>
      <dgm:spPr/>
      <dgm:t>
        <a:bodyPr/>
        <a:lstStyle/>
        <a:p>
          <a:endParaRPr lang="en-US"/>
        </a:p>
      </dgm:t>
    </dgm:pt>
    <dgm:pt modelId="{933A8EDE-AF47-4355-B907-0E3317B55161}" type="sibTrans" cxnId="{85E5698E-2E6D-45C8-8AD8-39393E1284ED}">
      <dgm:prSet/>
      <dgm:spPr/>
      <dgm:t>
        <a:bodyPr/>
        <a:lstStyle/>
        <a:p>
          <a:endParaRPr lang="en-US"/>
        </a:p>
      </dgm:t>
    </dgm:pt>
    <dgm:pt modelId="{5FFB8496-9E98-4357-9281-D90636CAFDE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Parágrafo único.  O programa de integridade deve ser estruturado, aplicado e atualizado de acordo com as características e os riscos relevantes das atividades de cada pessoa jurídica, a qual procederá ao constante aperfeiçoamento e adaptação de seu programa, a fim de assegurar sua efetividade.</a:t>
          </a:r>
          <a:endParaRPr lang="en-US" dirty="0"/>
        </a:p>
      </dgm:t>
    </dgm:pt>
    <dgm:pt modelId="{27614EE8-89DE-4FFD-A2A0-294FF4CA0DFA}" type="parTrans" cxnId="{9981A4EB-0A14-4454-9EEA-1728A94280A0}">
      <dgm:prSet/>
      <dgm:spPr/>
      <dgm:t>
        <a:bodyPr/>
        <a:lstStyle/>
        <a:p>
          <a:endParaRPr lang="en-US"/>
        </a:p>
      </dgm:t>
    </dgm:pt>
    <dgm:pt modelId="{75BE4790-8F4C-44F3-B2F5-434695D87224}" type="sibTrans" cxnId="{9981A4EB-0A14-4454-9EEA-1728A94280A0}">
      <dgm:prSet/>
      <dgm:spPr/>
      <dgm:t>
        <a:bodyPr/>
        <a:lstStyle/>
        <a:p>
          <a:endParaRPr lang="en-US"/>
        </a:p>
      </dgm:t>
    </dgm:pt>
    <dgm:pt modelId="{D7BCE07D-B3DB-4914-BFCD-2AE6E362CE5D}" type="pres">
      <dgm:prSet presAssocID="{C976E97B-4E33-4E51-AFEE-2382BFB48C00}" presName="root" presStyleCnt="0">
        <dgm:presLayoutVars>
          <dgm:dir/>
          <dgm:resizeHandles val="exact"/>
        </dgm:presLayoutVars>
      </dgm:prSet>
      <dgm:spPr/>
    </dgm:pt>
    <dgm:pt modelId="{15A31997-354F-4DCE-8B02-BBAFFC45000E}" type="pres">
      <dgm:prSet presAssocID="{E1C9F046-DA52-4D7F-BEAC-186A668BF996}" presName="compNode" presStyleCnt="0"/>
      <dgm:spPr/>
    </dgm:pt>
    <dgm:pt modelId="{60A35A86-AA19-407E-874B-0260197F79D4}" type="pres">
      <dgm:prSet presAssocID="{E1C9F046-DA52-4D7F-BEAC-186A668BF996}" presName="bgRect" presStyleLbl="bgShp" presStyleIdx="0" presStyleCnt="6"/>
      <dgm:spPr/>
    </dgm:pt>
    <dgm:pt modelId="{B005E039-F0DA-4AAF-8C9B-65E1636E3382}" type="pres">
      <dgm:prSet presAssocID="{E1C9F046-DA52-4D7F-BEAC-186A668BF996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gendas"/>
        </a:ext>
      </dgm:extLst>
    </dgm:pt>
    <dgm:pt modelId="{3D554B94-F651-49D3-92DD-0914650A7E9D}" type="pres">
      <dgm:prSet presAssocID="{E1C9F046-DA52-4D7F-BEAC-186A668BF996}" presName="spaceRect" presStyleCnt="0"/>
      <dgm:spPr/>
    </dgm:pt>
    <dgm:pt modelId="{7F559055-E0C4-445E-ACE3-22B765F6C807}" type="pres">
      <dgm:prSet presAssocID="{E1C9F046-DA52-4D7F-BEAC-186A668BF996}" presName="parTx" presStyleLbl="revTx" presStyleIdx="0" presStyleCnt="6">
        <dgm:presLayoutVars>
          <dgm:chMax val="0"/>
          <dgm:chPref val="0"/>
        </dgm:presLayoutVars>
      </dgm:prSet>
      <dgm:spPr/>
    </dgm:pt>
    <dgm:pt modelId="{CDB57729-16F9-423E-893E-F8B65C7FC51B}" type="pres">
      <dgm:prSet presAssocID="{A6BF6B38-07FD-4BD8-85C7-EC1B4624BC7E}" presName="sibTrans" presStyleCnt="0"/>
      <dgm:spPr/>
    </dgm:pt>
    <dgm:pt modelId="{30ABD115-C021-46F1-8F41-B9ED6C84F3BB}" type="pres">
      <dgm:prSet presAssocID="{B46DA435-E36C-4F50-A78B-1C561CB5FD3D}" presName="compNode" presStyleCnt="0"/>
      <dgm:spPr/>
    </dgm:pt>
    <dgm:pt modelId="{EA1A4141-1839-41B3-B68C-412F5542C155}" type="pres">
      <dgm:prSet presAssocID="{B46DA435-E36C-4F50-A78B-1C561CB5FD3D}" presName="bgRect" presStyleLbl="bgShp" presStyleIdx="1" presStyleCnt="6"/>
      <dgm:spPr/>
    </dgm:pt>
    <dgm:pt modelId="{23694291-871E-406E-9144-82A10921F2B4}" type="pres">
      <dgm:prSet presAssocID="{B46DA435-E36C-4F50-A78B-1C561CB5FD3D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6B90D2A4-D958-4213-B5E6-7C476BA715C8}" type="pres">
      <dgm:prSet presAssocID="{B46DA435-E36C-4F50-A78B-1C561CB5FD3D}" presName="spaceRect" presStyleCnt="0"/>
      <dgm:spPr/>
    </dgm:pt>
    <dgm:pt modelId="{D48D4FE5-8EC7-465C-98FC-0D85B115054D}" type="pres">
      <dgm:prSet presAssocID="{B46DA435-E36C-4F50-A78B-1C561CB5FD3D}" presName="parTx" presStyleLbl="revTx" presStyleIdx="1" presStyleCnt="6">
        <dgm:presLayoutVars>
          <dgm:chMax val="0"/>
          <dgm:chPref val="0"/>
        </dgm:presLayoutVars>
      </dgm:prSet>
      <dgm:spPr/>
    </dgm:pt>
    <dgm:pt modelId="{7E94F4B4-0380-479F-AA0C-0FDE3DB745DC}" type="pres">
      <dgm:prSet presAssocID="{81402035-73DE-427A-8F93-50CD5B6750E1}" presName="sibTrans" presStyleCnt="0"/>
      <dgm:spPr/>
    </dgm:pt>
    <dgm:pt modelId="{13D02F04-C140-4984-A532-AD2D6DDBFC2E}" type="pres">
      <dgm:prSet presAssocID="{E14F25F9-A056-417F-8FF6-907041CA724C}" presName="compNode" presStyleCnt="0"/>
      <dgm:spPr/>
    </dgm:pt>
    <dgm:pt modelId="{1D9A21BC-450B-4A95-8E48-4DCBA55DAA64}" type="pres">
      <dgm:prSet presAssocID="{E14F25F9-A056-417F-8FF6-907041CA724C}" presName="bgRect" presStyleLbl="bgShp" presStyleIdx="2" presStyleCnt="6"/>
      <dgm:spPr/>
    </dgm:pt>
    <dgm:pt modelId="{9558FEE9-4095-416A-A7E6-DE5918FA8641}" type="pres">
      <dgm:prSet presAssocID="{E14F25F9-A056-417F-8FF6-907041CA724C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drão"/>
        </a:ext>
      </dgm:extLst>
    </dgm:pt>
    <dgm:pt modelId="{D437CD50-87F9-4EA0-9573-05CB341E0E68}" type="pres">
      <dgm:prSet presAssocID="{E14F25F9-A056-417F-8FF6-907041CA724C}" presName="spaceRect" presStyleCnt="0"/>
      <dgm:spPr/>
    </dgm:pt>
    <dgm:pt modelId="{C0F4F5B3-F7E0-467B-81F7-555FF75791A1}" type="pres">
      <dgm:prSet presAssocID="{E14F25F9-A056-417F-8FF6-907041CA724C}" presName="parTx" presStyleLbl="revTx" presStyleIdx="2" presStyleCnt="6">
        <dgm:presLayoutVars>
          <dgm:chMax val="0"/>
          <dgm:chPref val="0"/>
        </dgm:presLayoutVars>
      </dgm:prSet>
      <dgm:spPr/>
    </dgm:pt>
    <dgm:pt modelId="{AD2949FD-B9FD-43C2-8807-FB6C68E3335E}" type="pres">
      <dgm:prSet presAssocID="{441A2106-46C5-41D5-AE85-E14E4AE29249}" presName="sibTrans" presStyleCnt="0"/>
      <dgm:spPr/>
    </dgm:pt>
    <dgm:pt modelId="{85A00C9E-9AAC-4992-B375-FDB44D683C33}" type="pres">
      <dgm:prSet presAssocID="{67E0350E-7E46-4866-8C3D-01125C577321}" presName="compNode" presStyleCnt="0"/>
      <dgm:spPr/>
    </dgm:pt>
    <dgm:pt modelId="{58D4D8E8-A67D-4A7C-95C7-CCFE968A05D3}" type="pres">
      <dgm:prSet presAssocID="{67E0350E-7E46-4866-8C3D-01125C577321}" presName="bgRect" presStyleLbl="bgShp" presStyleIdx="3" presStyleCnt="6"/>
      <dgm:spPr/>
    </dgm:pt>
    <dgm:pt modelId="{865F2413-C1F9-4DF4-9407-39DE7738DDF5}" type="pres">
      <dgm:prSet presAssocID="{67E0350E-7E46-4866-8C3D-01125C577321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quia"/>
        </a:ext>
      </dgm:extLst>
    </dgm:pt>
    <dgm:pt modelId="{29760D05-29E4-4E7B-89AA-A20E41E76195}" type="pres">
      <dgm:prSet presAssocID="{67E0350E-7E46-4866-8C3D-01125C577321}" presName="spaceRect" presStyleCnt="0"/>
      <dgm:spPr/>
    </dgm:pt>
    <dgm:pt modelId="{3BC7DFEE-0917-49E3-8ED0-90DCDDE7EAA3}" type="pres">
      <dgm:prSet presAssocID="{67E0350E-7E46-4866-8C3D-01125C577321}" presName="parTx" presStyleLbl="revTx" presStyleIdx="3" presStyleCnt="6">
        <dgm:presLayoutVars>
          <dgm:chMax val="0"/>
          <dgm:chPref val="0"/>
        </dgm:presLayoutVars>
      </dgm:prSet>
      <dgm:spPr/>
    </dgm:pt>
    <dgm:pt modelId="{7A308DA1-5635-4173-A7AB-C4EAE27EA788}" type="pres">
      <dgm:prSet presAssocID="{C119909A-7E25-41FA-829C-57A0F560A536}" presName="sibTrans" presStyleCnt="0"/>
      <dgm:spPr/>
    </dgm:pt>
    <dgm:pt modelId="{AA213D83-6F49-47CB-B817-C00F303B79DA}" type="pres">
      <dgm:prSet presAssocID="{2D04F799-F9AF-4958-A681-FC428E7E2F87}" presName="compNode" presStyleCnt="0"/>
      <dgm:spPr/>
    </dgm:pt>
    <dgm:pt modelId="{E762B2B2-DAAF-4740-8EEC-0654C5AB05EB}" type="pres">
      <dgm:prSet presAssocID="{2D04F799-F9AF-4958-A681-FC428E7E2F87}" presName="bgRect" presStyleLbl="bgShp" presStyleIdx="4" presStyleCnt="6"/>
      <dgm:spPr/>
    </dgm:pt>
    <dgm:pt modelId="{CB8CC0F1-E7C6-421D-893F-3F0402DE18C7}" type="pres">
      <dgm:prSet presAssocID="{2D04F799-F9AF-4958-A681-FC428E7E2F87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união"/>
        </a:ext>
      </dgm:extLst>
    </dgm:pt>
    <dgm:pt modelId="{E684E8C9-1F05-4150-B5D1-AD8CEA8F9EFA}" type="pres">
      <dgm:prSet presAssocID="{2D04F799-F9AF-4958-A681-FC428E7E2F87}" presName="spaceRect" presStyleCnt="0"/>
      <dgm:spPr/>
    </dgm:pt>
    <dgm:pt modelId="{1E064F0A-44B8-4613-9DAB-29C1A2914036}" type="pres">
      <dgm:prSet presAssocID="{2D04F799-F9AF-4958-A681-FC428E7E2F87}" presName="parTx" presStyleLbl="revTx" presStyleIdx="4" presStyleCnt="6">
        <dgm:presLayoutVars>
          <dgm:chMax val="0"/>
          <dgm:chPref val="0"/>
        </dgm:presLayoutVars>
      </dgm:prSet>
      <dgm:spPr/>
    </dgm:pt>
    <dgm:pt modelId="{A6466952-6532-482A-A150-661B6DFDA96D}" type="pres">
      <dgm:prSet presAssocID="{933A8EDE-AF47-4355-B907-0E3317B55161}" presName="sibTrans" presStyleCnt="0"/>
      <dgm:spPr/>
    </dgm:pt>
    <dgm:pt modelId="{DC7E5416-C800-49F8-B4A0-6D585D1B8489}" type="pres">
      <dgm:prSet presAssocID="{5FFB8496-9E98-4357-9281-D90636CAFDED}" presName="compNode" presStyleCnt="0"/>
      <dgm:spPr/>
    </dgm:pt>
    <dgm:pt modelId="{E0B02244-6327-4485-9ACF-6514D9DF76B6}" type="pres">
      <dgm:prSet presAssocID="{5FFB8496-9E98-4357-9281-D90636CAFDED}" presName="bgRect" presStyleLbl="bgShp" presStyleIdx="5" presStyleCnt="6"/>
      <dgm:spPr/>
    </dgm:pt>
    <dgm:pt modelId="{23626858-9785-439E-9BAB-11BBE1C00431}" type="pres">
      <dgm:prSet presAssocID="{5FFB8496-9E98-4357-9281-D90636CAFDED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28D7028A-6AB6-47B1-A4E1-0AFF88D0DE07}" type="pres">
      <dgm:prSet presAssocID="{5FFB8496-9E98-4357-9281-D90636CAFDED}" presName="spaceRect" presStyleCnt="0"/>
      <dgm:spPr/>
    </dgm:pt>
    <dgm:pt modelId="{FA0692D9-84FB-46DD-AA28-BF01E1DD94C4}" type="pres">
      <dgm:prSet presAssocID="{5FFB8496-9E98-4357-9281-D90636CAFDE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7D28B00-950D-4784-9BA7-981CFBB70E0D}" type="presOf" srcId="{E14F25F9-A056-417F-8FF6-907041CA724C}" destId="{C0F4F5B3-F7E0-467B-81F7-555FF75791A1}" srcOrd="0" destOrd="0" presId="urn:microsoft.com/office/officeart/2018/2/layout/IconVerticalSolidList"/>
    <dgm:cxn modelId="{7437742D-B3FF-49E6-B214-D2F70B4354FF}" type="presOf" srcId="{E1C9F046-DA52-4D7F-BEAC-186A668BF996}" destId="{7F559055-E0C4-445E-ACE3-22B765F6C807}" srcOrd="0" destOrd="0" presId="urn:microsoft.com/office/officeart/2018/2/layout/IconVerticalSolidList"/>
    <dgm:cxn modelId="{DF783267-70D4-451E-9359-79D1EC4CE64C}" type="presOf" srcId="{67E0350E-7E46-4866-8C3D-01125C577321}" destId="{3BC7DFEE-0917-49E3-8ED0-90DCDDE7EAA3}" srcOrd="0" destOrd="0" presId="urn:microsoft.com/office/officeart/2018/2/layout/IconVerticalSolidList"/>
    <dgm:cxn modelId="{C976A550-1B16-4EE5-B96D-9FF921168893}" type="presOf" srcId="{B46DA435-E36C-4F50-A78B-1C561CB5FD3D}" destId="{D48D4FE5-8EC7-465C-98FC-0D85B115054D}" srcOrd="0" destOrd="0" presId="urn:microsoft.com/office/officeart/2018/2/layout/IconVerticalSolidList"/>
    <dgm:cxn modelId="{5AFFD671-5C3C-4FAD-A582-656FA10B4BFD}" type="presOf" srcId="{2D04F799-F9AF-4958-A681-FC428E7E2F87}" destId="{1E064F0A-44B8-4613-9DAB-29C1A2914036}" srcOrd="0" destOrd="0" presId="urn:microsoft.com/office/officeart/2018/2/layout/IconVerticalSolidList"/>
    <dgm:cxn modelId="{9BE00854-FF7E-487E-A55A-F94BC75A8035}" type="presOf" srcId="{C976E97B-4E33-4E51-AFEE-2382BFB48C00}" destId="{D7BCE07D-B3DB-4914-BFCD-2AE6E362CE5D}" srcOrd="0" destOrd="0" presId="urn:microsoft.com/office/officeart/2018/2/layout/IconVerticalSolidList"/>
    <dgm:cxn modelId="{F6253E78-E36B-4D36-BC92-C52EA5DEC88B}" srcId="{C976E97B-4E33-4E51-AFEE-2382BFB48C00}" destId="{67E0350E-7E46-4866-8C3D-01125C577321}" srcOrd="3" destOrd="0" parTransId="{76EBCB34-D58C-4F22-90F1-86B24264DD30}" sibTransId="{C119909A-7E25-41FA-829C-57A0F560A536}"/>
    <dgm:cxn modelId="{85E5698E-2E6D-45C8-8AD8-39393E1284ED}" srcId="{C976E97B-4E33-4E51-AFEE-2382BFB48C00}" destId="{2D04F799-F9AF-4958-A681-FC428E7E2F87}" srcOrd="4" destOrd="0" parTransId="{7308F797-95D7-47B1-827D-501CA7264D96}" sibTransId="{933A8EDE-AF47-4355-B907-0E3317B55161}"/>
    <dgm:cxn modelId="{D06330A4-8614-464E-8BC2-87A6A60E3503}" type="presOf" srcId="{5FFB8496-9E98-4357-9281-D90636CAFDED}" destId="{FA0692D9-84FB-46DD-AA28-BF01E1DD94C4}" srcOrd="0" destOrd="0" presId="urn:microsoft.com/office/officeart/2018/2/layout/IconVerticalSolidList"/>
    <dgm:cxn modelId="{F495D3D1-4FD3-4E61-BE35-6E92A8E394B7}" srcId="{C976E97B-4E33-4E51-AFEE-2382BFB48C00}" destId="{E1C9F046-DA52-4D7F-BEAC-186A668BF996}" srcOrd="0" destOrd="0" parTransId="{02A7E2A7-29F4-45B9-9079-C89B6091F093}" sibTransId="{A6BF6B38-07FD-4BD8-85C7-EC1B4624BC7E}"/>
    <dgm:cxn modelId="{9981A4EB-0A14-4454-9EEA-1728A94280A0}" srcId="{C976E97B-4E33-4E51-AFEE-2382BFB48C00}" destId="{5FFB8496-9E98-4357-9281-D90636CAFDED}" srcOrd="5" destOrd="0" parTransId="{27614EE8-89DE-4FFD-A2A0-294FF4CA0DFA}" sibTransId="{75BE4790-8F4C-44F3-B2F5-434695D87224}"/>
    <dgm:cxn modelId="{BB79E2F3-618A-4126-92DA-5F5332A4AADC}" srcId="{C976E97B-4E33-4E51-AFEE-2382BFB48C00}" destId="{B46DA435-E36C-4F50-A78B-1C561CB5FD3D}" srcOrd="1" destOrd="0" parTransId="{46A1F0A2-5BAC-4DCB-8A1B-8C30C48EA521}" sibTransId="{81402035-73DE-427A-8F93-50CD5B6750E1}"/>
    <dgm:cxn modelId="{2E1AE9FA-1EB8-488C-BCE8-1991E68835AA}" srcId="{C976E97B-4E33-4E51-AFEE-2382BFB48C00}" destId="{E14F25F9-A056-417F-8FF6-907041CA724C}" srcOrd="2" destOrd="0" parTransId="{D6555D52-129C-48FF-B0A9-28FEF346AED1}" sibTransId="{441A2106-46C5-41D5-AE85-E14E4AE29249}"/>
    <dgm:cxn modelId="{08FADDFD-944D-414C-865F-34643A6E29EC}" type="presParOf" srcId="{D7BCE07D-B3DB-4914-BFCD-2AE6E362CE5D}" destId="{15A31997-354F-4DCE-8B02-BBAFFC45000E}" srcOrd="0" destOrd="0" presId="urn:microsoft.com/office/officeart/2018/2/layout/IconVerticalSolidList"/>
    <dgm:cxn modelId="{0801C78C-C9E5-420F-90BD-205C06B660D7}" type="presParOf" srcId="{15A31997-354F-4DCE-8B02-BBAFFC45000E}" destId="{60A35A86-AA19-407E-874B-0260197F79D4}" srcOrd="0" destOrd="0" presId="urn:microsoft.com/office/officeart/2018/2/layout/IconVerticalSolidList"/>
    <dgm:cxn modelId="{1D6590D3-DA00-4F38-9FF8-0E527836F9E1}" type="presParOf" srcId="{15A31997-354F-4DCE-8B02-BBAFFC45000E}" destId="{B005E039-F0DA-4AAF-8C9B-65E1636E3382}" srcOrd="1" destOrd="0" presId="urn:microsoft.com/office/officeart/2018/2/layout/IconVerticalSolidList"/>
    <dgm:cxn modelId="{58B56395-3983-4405-918E-489344E7BC0D}" type="presParOf" srcId="{15A31997-354F-4DCE-8B02-BBAFFC45000E}" destId="{3D554B94-F651-49D3-92DD-0914650A7E9D}" srcOrd="2" destOrd="0" presId="urn:microsoft.com/office/officeart/2018/2/layout/IconVerticalSolidList"/>
    <dgm:cxn modelId="{8F2FDB02-B46D-405E-AD89-F3198C61902E}" type="presParOf" srcId="{15A31997-354F-4DCE-8B02-BBAFFC45000E}" destId="{7F559055-E0C4-445E-ACE3-22B765F6C807}" srcOrd="3" destOrd="0" presId="urn:microsoft.com/office/officeart/2018/2/layout/IconVerticalSolidList"/>
    <dgm:cxn modelId="{503CEB9E-F59D-46B1-8F92-62A3E8B63F55}" type="presParOf" srcId="{D7BCE07D-B3DB-4914-BFCD-2AE6E362CE5D}" destId="{CDB57729-16F9-423E-893E-F8B65C7FC51B}" srcOrd="1" destOrd="0" presId="urn:microsoft.com/office/officeart/2018/2/layout/IconVerticalSolidList"/>
    <dgm:cxn modelId="{0D95529B-0C60-4981-8CE8-51594449B43C}" type="presParOf" srcId="{D7BCE07D-B3DB-4914-BFCD-2AE6E362CE5D}" destId="{30ABD115-C021-46F1-8F41-B9ED6C84F3BB}" srcOrd="2" destOrd="0" presId="urn:microsoft.com/office/officeart/2018/2/layout/IconVerticalSolidList"/>
    <dgm:cxn modelId="{69CC98D3-5F0E-4D38-A903-9142B67850C9}" type="presParOf" srcId="{30ABD115-C021-46F1-8F41-B9ED6C84F3BB}" destId="{EA1A4141-1839-41B3-B68C-412F5542C155}" srcOrd="0" destOrd="0" presId="urn:microsoft.com/office/officeart/2018/2/layout/IconVerticalSolidList"/>
    <dgm:cxn modelId="{0BE6BC37-D39E-4C39-9078-393FD65DE30B}" type="presParOf" srcId="{30ABD115-C021-46F1-8F41-B9ED6C84F3BB}" destId="{23694291-871E-406E-9144-82A10921F2B4}" srcOrd="1" destOrd="0" presId="urn:microsoft.com/office/officeart/2018/2/layout/IconVerticalSolidList"/>
    <dgm:cxn modelId="{8CE83902-E03A-4A3D-80C7-5F2BCEC8F92F}" type="presParOf" srcId="{30ABD115-C021-46F1-8F41-B9ED6C84F3BB}" destId="{6B90D2A4-D958-4213-B5E6-7C476BA715C8}" srcOrd="2" destOrd="0" presId="urn:microsoft.com/office/officeart/2018/2/layout/IconVerticalSolidList"/>
    <dgm:cxn modelId="{10E97CE3-F0F4-4772-A472-932F9DC369BD}" type="presParOf" srcId="{30ABD115-C021-46F1-8F41-B9ED6C84F3BB}" destId="{D48D4FE5-8EC7-465C-98FC-0D85B115054D}" srcOrd="3" destOrd="0" presId="urn:microsoft.com/office/officeart/2018/2/layout/IconVerticalSolidList"/>
    <dgm:cxn modelId="{B8EE3A69-61F9-4D24-9999-0F85DB4C9FFF}" type="presParOf" srcId="{D7BCE07D-B3DB-4914-BFCD-2AE6E362CE5D}" destId="{7E94F4B4-0380-479F-AA0C-0FDE3DB745DC}" srcOrd="3" destOrd="0" presId="urn:microsoft.com/office/officeart/2018/2/layout/IconVerticalSolidList"/>
    <dgm:cxn modelId="{78DF28BB-41B7-47A3-A8BE-634F392A5F25}" type="presParOf" srcId="{D7BCE07D-B3DB-4914-BFCD-2AE6E362CE5D}" destId="{13D02F04-C140-4984-A532-AD2D6DDBFC2E}" srcOrd="4" destOrd="0" presId="urn:microsoft.com/office/officeart/2018/2/layout/IconVerticalSolidList"/>
    <dgm:cxn modelId="{8ADA36F3-B687-493F-8C0B-465D383416ED}" type="presParOf" srcId="{13D02F04-C140-4984-A532-AD2D6DDBFC2E}" destId="{1D9A21BC-450B-4A95-8E48-4DCBA55DAA64}" srcOrd="0" destOrd="0" presId="urn:microsoft.com/office/officeart/2018/2/layout/IconVerticalSolidList"/>
    <dgm:cxn modelId="{EB977079-1801-45B9-B424-4CEF63DD3781}" type="presParOf" srcId="{13D02F04-C140-4984-A532-AD2D6DDBFC2E}" destId="{9558FEE9-4095-416A-A7E6-DE5918FA8641}" srcOrd="1" destOrd="0" presId="urn:microsoft.com/office/officeart/2018/2/layout/IconVerticalSolidList"/>
    <dgm:cxn modelId="{E585477E-12A6-437E-85BF-6B3C02103D38}" type="presParOf" srcId="{13D02F04-C140-4984-A532-AD2D6DDBFC2E}" destId="{D437CD50-87F9-4EA0-9573-05CB341E0E68}" srcOrd="2" destOrd="0" presId="urn:microsoft.com/office/officeart/2018/2/layout/IconVerticalSolidList"/>
    <dgm:cxn modelId="{A10BB0F8-6B57-4C0A-8A4C-4B874D98CC84}" type="presParOf" srcId="{13D02F04-C140-4984-A532-AD2D6DDBFC2E}" destId="{C0F4F5B3-F7E0-467B-81F7-555FF75791A1}" srcOrd="3" destOrd="0" presId="urn:microsoft.com/office/officeart/2018/2/layout/IconVerticalSolidList"/>
    <dgm:cxn modelId="{7D136131-3ACB-485E-8BCE-EA1642222B98}" type="presParOf" srcId="{D7BCE07D-B3DB-4914-BFCD-2AE6E362CE5D}" destId="{AD2949FD-B9FD-43C2-8807-FB6C68E3335E}" srcOrd="5" destOrd="0" presId="urn:microsoft.com/office/officeart/2018/2/layout/IconVerticalSolidList"/>
    <dgm:cxn modelId="{9CFE42FB-6CC5-4ADF-B8D0-3E8F363B4511}" type="presParOf" srcId="{D7BCE07D-B3DB-4914-BFCD-2AE6E362CE5D}" destId="{85A00C9E-9AAC-4992-B375-FDB44D683C33}" srcOrd="6" destOrd="0" presId="urn:microsoft.com/office/officeart/2018/2/layout/IconVerticalSolidList"/>
    <dgm:cxn modelId="{0D838526-9771-4147-A794-7A8D5A968A26}" type="presParOf" srcId="{85A00C9E-9AAC-4992-B375-FDB44D683C33}" destId="{58D4D8E8-A67D-4A7C-95C7-CCFE968A05D3}" srcOrd="0" destOrd="0" presId="urn:microsoft.com/office/officeart/2018/2/layout/IconVerticalSolidList"/>
    <dgm:cxn modelId="{FA746FC8-3619-4546-85A0-F1385B69B6CF}" type="presParOf" srcId="{85A00C9E-9AAC-4992-B375-FDB44D683C33}" destId="{865F2413-C1F9-4DF4-9407-39DE7738DDF5}" srcOrd="1" destOrd="0" presId="urn:microsoft.com/office/officeart/2018/2/layout/IconVerticalSolidList"/>
    <dgm:cxn modelId="{0486F6A5-4C84-49D9-A53A-9C6D348F451B}" type="presParOf" srcId="{85A00C9E-9AAC-4992-B375-FDB44D683C33}" destId="{29760D05-29E4-4E7B-89AA-A20E41E76195}" srcOrd="2" destOrd="0" presId="urn:microsoft.com/office/officeart/2018/2/layout/IconVerticalSolidList"/>
    <dgm:cxn modelId="{D471C4E4-13FB-4F66-B48E-7E256AECBF76}" type="presParOf" srcId="{85A00C9E-9AAC-4992-B375-FDB44D683C33}" destId="{3BC7DFEE-0917-49E3-8ED0-90DCDDE7EAA3}" srcOrd="3" destOrd="0" presId="urn:microsoft.com/office/officeart/2018/2/layout/IconVerticalSolidList"/>
    <dgm:cxn modelId="{ECBC21EE-883A-4900-B5A5-0DD374C95F25}" type="presParOf" srcId="{D7BCE07D-B3DB-4914-BFCD-2AE6E362CE5D}" destId="{7A308DA1-5635-4173-A7AB-C4EAE27EA788}" srcOrd="7" destOrd="0" presId="urn:microsoft.com/office/officeart/2018/2/layout/IconVerticalSolidList"/>
    <dgm:cxn modelId="{B28B5C51-E7D4-4330-869D-8C15BA1B8A21}" type="presParOf" srcId="{D7BCE07D-B3DB-4914-BFCD-2AE6E362CE5D}" destId="{AA213D83-6F49-47CB-B817-C00F303B79DA}" srcOrd="8" destOrd="0" presId="urn:microsoft.com/office/officeart/2018/2/layout/IconVerticalSolidList"/>
    <dgm:cxn modelId="{0494509B-6C61-412F-B315-151FCBDE088E}" type="presParOf" srcId="{AA213D83-6F49-47CB-B817-C00F303B79DA}" destId="{E762B2B2-DAAF-4740-8EEC-0654C5AB05EB}" srcOrd="0" destOrd="0" presId="urn:microsoft.com/office/officeart/2018/2/layout/IconVerticalSolidList"/>
    <dgm:cxn modelId="{AA8F4606-3D5B-4985-9B2D-0946F4BD514F}" type="presParOf" srcId="{AA213D83-6F49-47CB-B817-C00F303B79DA}" destId="{CB8CC0F1-E7C6-421D-893F-3F0402DE18C7}" srcOrd="1" destOrd="0" presId="urn:microsoft.com/office/officeart/2018/2/layout/IconVerticalSolidList"/>
    <dgm:cxn modelId="{56D5F8CE-AE75-484A-B5A7-9FB5345A23EE}" type="presParOf" srcId="{AA213D83-6F49-47CB-B817-C00F303B79DA}" destId="{E684E8C9-1F05-4150-B5D1-AD8CEA8F9EFA}" srcOrd="2" destOrd="0" presId="urn:microsoft.com/office/officeart/2018/2/layout/IconVerticalSolidList"/>
    <dgm:cxn modelId="{BA418346-BB6B-4FDB-9539-14571B7C6F86}" type="presParOf" srcId="{AA213D83-6F49-47CB-B817-C00F303B79DA}" destId="{1E064F0A-44B8-4613-9DAB-29C1A2914036}" srcOrd="3" destOrd="0" presId="urn:microsoft.com/office/officeart/2018/2/layout/IconVerticalSolidList"/>
    <dgm:cxn modelId="{9A88698F-E30C-4275-B199-5A0B58D7C6C4}" type="presParOf" srcId="{D7BCE07D-B3DB-4914-BFCD-2AE6E362CE5D}" destId="{A6466952-6532-482A-A150-661B6DFDA96D}" srcOrd="9" destOrd="0" presId="urn:microsoft.com/office/officeart/2018/2/layout/IconVerticalSolidList"/>
    <dgm:cxn modelId="{09E42DEB-0C22-4865-AB07-C9D6858CDAAF}" type="presParOf" srcId="{D7BCE07D-B3DB-4914-BFCD-2AE6E362CE5D}" destId="{DC7E5416-C800-49F8-B4A0-6D585D1B8489}" srcOrd="10" destOrd="0" presId="urn:microsoft.com/office/officeart/2018/2/layout/IconVerticalSolidList"/>
    <dgm:cxn modelId="{3C358C0A-90E2-4401-8AFA-DB98B4247AA3}" type="presParOf" srcId="{DC7E5416-C800-49F8-B4A0-6D585D1B8489}" destId="{E0B02244-6327-4485-9ACF-6514D9DF76B6}" srcOrd="0" destOrd="0" presId="urn:microsoft.com/office/officeart/2018/2/layout/IconVerticalSolidList"/>
    <dgm:cxn modelId="{B91BFC3C-78E5-428A-A224-9EF0E8FF7C35}" type="presParOf" srcId="{DC7E5416-C800-49F8-B4A0-6D585D1B8489}" destId="{23626858-9785-439E-9BAB-11BBE1C00431}" srcOrd="1" destOrd="0" presId="urn:microsoft.com/office/officeart/2018/2/layout/IconVerticalSolidList"/>
    <dgm:cxn modelId="{5ED32391-114B-423B-9AA4-2DADA4E049B7}" type="presParOf" srcId="{DC7E5416-C800-49F8-B4A0-6D585D1B8489}" destId="{28D7028A-6AB6-47B1-A4E1-0AFF88D0DE07}" srcOrd="2" destOrd="0" presId="urn:microsoft.com/office/officeart/2018/2/layout/IconVerticalSolidList"/>
    <dgm:cxn modelId="{A383D898-2277-4C99-AF0F-001346175153}" type="presParOf" srcId="{DC7E5416-C800-49F8-B4A0-6D585D1B8489}" destId="{FA0692D9-84FB-46DD-AA28-BF01E1DD94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0490B9-78BF-464A-9472-5EF25CB2929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EA34E0-32CE-4C52-A2FC-EA70F2E9F1F4}">
      <dgm:prSet/>
      <dgm:spPr/>
      <dgm:t>
        <a:bodyPr/>
        <a:lstStyle/>
        <a:p>
          <a:r>
            <a:rPr lang="pt-BR" b="0" i="0" u="none" dirty="0"/>
            <a:t>natureza e a gravidade da infração cometida; </a:t>
          </a:r>
          <a:endParaRPr lang="en-US" b="0" i="0" u="none" dirty="0"/>
        </a:p>
      </dgm:t>
    </dgm:pt>
    <dgm:pt modelId="{E9FB7D2F-4D9B-41CD-B603-D9ACED81050A}" type="parTrans" cxnId="{C194BE6F-8C55-40C2-8593-01235B8EE299}">
      <dgm:prSet/>
      <dgm:spPr/>
      <dgm:t>
        <a:bodyPr/>
        <a:lstStyle/>
        <a:p>
          <a:endParaRPr lang="en-US"/>
        </a:p>
      </dgm:t>
    </dgm:pt>
    <dgm:pt modelId="{D3032DE4-0AB5-4CE9-AAC1-A3611E0A51FB}" type="sibTrans" cxnId="{C194BE6F-8C55-40C2-8593-01235B8EE299}">
      <dgm:prSet/>
      <dgm:spPr/>
      <dgm:t>
        <a:bodyPr/>
        <a:lstStyle/>
        <a:p>
          <a:endParaRPr lang="en-US"/>
        </a:p>
      </dgm:t>
    </dgm:pt>
    <dgm:pt modelId="{E53A521E-9D38-4967-A929-69CDF67E5403}">
      <dgm:prSet custT="1"/>
      <dgm:spPr/>
      <dgm:t>
        <a:bodyPr/>
        <a:lstStyle/>
        <a:p>
          <a:pPr algn="just"/>
          <a:r>
            <a:rPr lang="pt-BR" sz="1600" b="0" i="1" dirty="0">
              <a:latin typeface="Arial" panose="020B0604020202020204" pitchFamily="34" charset="0"/>
              <a:cs typeface="Arial" panose="020B0604020202020204" pitchFamily="34" charset="0"/>
            </a:rPr>
            <a:t>O legislador pretende que se estabeleça diferentes níveis de pena base, a considerar </a:t>
          </a:r>
          <a:r>
            <a:rPr lang="pt-BR" sz="1600" b="0" i="1" u="sng" dirty="0">
              <a:latin typeface="Arial" panose="020B0604020202020204" pitchFamily="34" charset="0"/>
              <a:cs typeface="Arial" panose="020B0604020202020204" pitchFamily="34" charset="0"/>
            </a:rPr>
            <a:t>abstratamente </a:t>
          </a:r>
          <a:r>
            <a:rPr lang="pt-BR" sz="1600" b="0" i="1" dirty="0">
              <a:latin typeface="Arial" panose="020B0604020202020204" pitchFamily="34" charset="0"/>
              <a:cs typeface="Arial" panose="020B0604020202020204" pitchFamily="34" charset="0"/>
            </a:rPr>
            <a:t>os tipos infracionais.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B342A7-55EA-4926-A855-C52DECADF627}" type="parTrans" cxnId="{E1D95C7A-9CCA-431E-8ECC-0B3C7609BB57}">
      <dgm:prSet/>
      <dgm:spPr/>
      <dgm:t>
        <a:bodyPr/>
        <a:lstStyle/>
        <a:p>
          <a:endParaRPr lang="en-US"/>
        </a:p>
      </dgm:t>
    </dgm:pt>
    <dgm:pt modelId="{2EBFD12B-DE45-4792-89B7-F9DF4C8D6B5A}" type="sibTrans" cxnId="{E1D95C7A-9CCA-431E-8ECC-0B3C7609BB57}">
      <dgm:prSet/>
      <dgm:spPr/>
      <dgm:t>
        <a:bodyPr/>
        <a:lstStyle/>
        <a:p>
          <a:endParaRPr lang="en-US"/>
        </a:p>
      </dgm:t>
    </dgm:pt>
    <dgm:pt modelId="{CC8CC470-6083-405C-BBD7-BB674424384B}">
      <dgm:prSet/>
      <dgm:spPr/>
      <dgm:t>
        <a:bodyPr/>
        <a:lstStyle/>
        <a:p>
          <a:r>
            <a:rPr lang="pt-BR" b="0" i="0" u="none" dirty="0"/>
            <a:t>as peculiaridades do caso concreto; </a:t>
          </a:r>
          <a:endParaRPr lang="en-US" b="0" i="0" u="none" dirty="0"/>
        </a:p>
      </dgm:t>
    </dgm:pt>
    <dgm:pt modelId="{64E286A8-19CA-4472-9812-F54EC54FDCCA}" type="parTrans" cxnId="{B8143BCE-B8B4-41F6-8FAA-97712838AF9F}">
      <dgm:prSet/>
      <dgm:spPr/>
      <dgm:t>
        <a:bodyPr/>
        <a:lstStyle/>
        <a:p>
          <a:endParaRPr lang="en-US"/>
        </a:p>
      </dgm:t>
    </dgm:pt>
    <dgm:pt modelId="{15B0F271-4F3F-42CD-9972-7606FE3F017B}" type="sibTrans" cxnId="{B8143BCE-B8B4-41F6-8FAA-97712838AF9F}">
      <dgm:prSet/>
      <dgm:spPr/>
      <dgm:t>
        <a:bodyPr/>
        <a:lstStyle/>
        <a:p>
          <a:endParaRPr lang="en-US"/>
        </a:p>
      </dgm:t>
    </dgm:pt>
    <dgm:pt modelId="{BA8841E4-C059-453B-A6DB-D4C59F1F0C73}">
      <dgm:prSet custT="1"/>
      <dgm:spPr/>
      <dgm:t>
        <a:bodyPr/>
        <a:lstStyle/>
        <a:p>
          <a:pPr algn="just"/>
          <a:r>
            <a:rPr lang="pt-BR" sz="1400" b="0" i="1" dirty="0">
              <a:latin typeface="Arial" panose="020B0604020202020204" pitchFamily="34" charset="0"/>
              <a:cs typeface="Arial" panose="020B0604020202020204" pitchFamily="34" charset="0"/>
            </a:rPr>
            <a:t>O legislador pretende que se estabeleça diferentes níveis de pena, a considerar </a:t>
          </a:r>
          <a:r>
            <a:rPr lang="pt-BR" sz="1400" b="0" i="1" u="sng" dirty="0">
              <a:latin typeface="Arial" panose="020B0604020202020204" pitchFamily="34" charset="0"/>
              <a:cs typeface="Arial" panose="020B0604020202020204" pitchFamily="34" charset="0"/>
            </a:rPr>
            <a:t>a gravidade concreta da conduta.</a:t>
          </a:r>
          <a:br>
            <a:rPr lang="pt-BR" sz="1400" b="0" i="1" u="sng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t-BR" sz="1400" b="0" i="1" dirty="0">
              <a:latin typeface="Arial" panose="020B0604020202020204" pitchFamily="34" charset="0"/>
              <a:cs typeface="Arial" panose="020B0604020202020204" pitchFamily="34" charset="0"/>
            </a:rPr>
            <a:t>Gravidade concreta: intensidade da ilicitude da conduta, que se evidencia pelo modo de agir, pela repercussão, efeitos etc. </a:t>
          </a:r>
          <a:endParaRPr lang="en-U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10EDFC-9937-45A7-92DE-D837B74459B0}" type="parTrans" cxnId="{E772EDB7-90BC-4116-9BE4-5B2AC78018FE}">
      <dgm:prSet/>
      <dgm:spPr/>
      <dgm:t>
        <a:bodyPr/>
        <a:lstStyle/>
        <a:p>
          <a:endParaRPr lang="en-US"/>
        </a:p>
      </dgm:t>
    </dgm:pt>
    <dgm:pt modelId="{B76297B2-9996-45CA-AFA7-C96988D0CAEC}" type="sibTrans" cxnId="{E772EDB7-90BC-4116-9BE4-5B2AC78018FE}">
      <dgm:prSet/>
      <dgm:spPr/>
      <dgm:t>
        <a:bodyPr/>
        <a:lstStyle/>
        <a:p>
          <a:endParaRPr lang="en-US"/>
        </a:p>
      </dgm:t>
    </dgm:pt>
    <dgm:pt modelId="{C6C8721E-71C0-42C6-9FA1-3FA379DB5E62}">
      <dgm:prSet/>
      <dgm:spPr/>
      <dgm:t>
        <a:bodyPr/>
        <a:lstStyle/>
        <a:p>
          <a:r>
            <a:rPr lang="pt-BR" b="0" i="0" u="none" dirty="0"/>
            <a:t>danos que provierem para a Administração Pública</a:t>
          </a:r>
          <a:endParaRPr lang="en-US" b="0" i="0" u="none" dirty="0"/>
        </a:p>
      </dgm:t>
    </dgm:pt>
    <dgm:pt modelId="{3F12CC6D-4015-4B5C-B605-0B649212AAF8}" type="parTrans" cxnId="{6872ED16-3ECD-4A87-9F34-44457525C37A}">
      <dgm:prSet/>
      <dgm:spPr/>
      <dgm:t>
        <a:bodyPr/>
        <a:lstStyle/>
        <a:p>
          <a:endParaRPr lang="en-US"/>
        </a:p>
      </dgm:t>
    </dgm:pt>
    <dgm:pt modelId="{6156265A-04F1-4183-B0A9-C90FFBB5DB7B}" type="sibTrans" cxnId="{6872ED16-3ECD-4A87-9F34-44457525C37A}">
      <dgm:prSet/>
      <dgm:spPr/>
      <dgm:t>
        <a:bodyPr/>
        <a:lstStyle/>
        <a:p>
          <a:endParaRPr lang="en-US"/>
        </a:p>
      </dgm:t>
    </dgm:pt>
    <dgm:pt modelId="{6B3EBC29-DC36-4A00-90F9-2405CC449203}">
      <dgm:prSet custT="1"/>
      <dgm:spPr/>
      <dgm:t>
        <a:bodyPr/>
        <a:lstStyle/>
        <a:p>
          <a:pPr algn="just"/>
          <a:r>
            <a:rPr lang="pt-BR" sz="1000" b="1" i="1" dirty="0">
              <a:latin typeface="Arial" panose="020B0604020202020204" pitchFamily="34" charset="0"/>
              <a:cs typeface="Arial" panose="020B0604020202020204" pitchFamily="34" charset="0"/>
            </a:rPr>
            <a:t>Dano: é lesão a bem juridicamente protegido, de natureza patrimonial ou não; não é só prejuízo financeiro; inclui obstáculos à gestão administrativa ou serviços públicos, em decorrência da conduta ilícita. 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0394FA-D2B3-47CB-954F-6330D491E167}" type="parTrans" cxnId="{EC4F0551-A74D-4D29-A40F-18B50B2C5F9A}">
      <dgm:prSet/>
      <dgm:spPr/>
      <dgm:t>
        <a:bodyPr/>
        <a:lstStyle/>
        <a:p>
          <a:endParaRPr lang="en-US"/>
        </a:p>
      </dgm:t>
    </dgm:pt>
    <dgm:pt modelId="{2CDB989B-2841-410E-9432-2298F252972D}" type="sibTrans" cxnId="{EC4F0551-A74D-4D29-A40F-18B50B2C5F9A}">
      <dgm:prSet/>
      <dgm:spPr/>
      <dgm:t>
        <a:bodyPr/>
        <a:lstStyle/>
        <a:p>
          <a:endParaRPr lang="en-US"/>
        </a:p>
      </dgm:t>
    </dgm:pt>
    <dgm:pt modelId="{4A6B24E0-522A-40D4-9C8F-79F5FEB18B1D}">
      <dgm:prSet/>
      <dgm:spPr/>
      <dgm:t>
        <a:bodyPr/>
        <a:lstStyle/>
        <a:p>
          <a:pPr algn="just"/>
          <a:r>
            <a:rPr lang="pt-BR" b="1" dirty="0"/>
            <a:t>V - a implantação ou o aperfeiçoamento de programa de integridade, conforme normas e orientações dos órgãos de controle.</a:t>
          </a:r>
          <a:endParaRPr lang="en-US" b="1" dirty="0"/>
        </a:p>
      </dgm:t>
    </dgm:pt>
    <dgm:pt modelId="{94CC4DEA-79E7-49E0-AF72-921CB1E7EBF2}" type="parTrans" cxnId="{D287A7C7-7653-48ED-B7BA-E7A781762B8B}">
      <dgm:prSet/>
      <dgm:spPr/>
      <dgm:t>
        <a:bodyPr/>
        <a:lstStyle/>
        <a:p>
          <a:endParaRPr lang="en-US"/>
        </a:p>
      </dgm:t>
    </dgm:pt>
    <dgm:pt modelId="{CF776278-FC73-4EDD-9BA6-89ECC47345DD}" type="sibTrans" cxnId="{D287A7C7-7653-48ED-B7BA-E7A781762B8B}">
      <dgm:prSet/>
      <dgm:spPr/>
      <dgm:t>
        <a:bodyPr/>
        <a:lstStyle/>
        <a:p>
          <a:endParaRPr lang="en-US"/>
        </a:p>
      </dgm:t>
    </dgm:pt>
    <dgm:pt modelId="{B24BDF7E-C8C3-44AD-ABB0-6B23A232916C}">
      <dgm:prSet/>
      <dgm:spPr/>
      <dgm:t>
        <a:bodyPr/>
        <a:lstStyle/>
        <a:p>
          <a:r>
            <a:rPr lang="pt-BR" dirty="0"/>
            <a:t>Art. 156. § 1º Na aplicação das sanções serão considerados:</a:t>
          </a:r>
        </a:p>
      </dgm:t>
    </dgm:pt>
    <dgm:pt modelId="{BFA25303-CCFE-4CFF-A620-59FEE562905A}" type="parTrans" cxnId="{E98E3D48-55F0-4913-9B11-B065D9C15868}">
      <dgm:prSet/>
      <dgm:spPr/>
      <dgm:t>
        <a:bodyPr/>
        <a:lstStyle/>
        <a:p>
          <a:endParaRPr lang="pt-BR"/>
        </a:p>
      </dgm:t>
    </dgm:pt>
    <dgm:pt modelId="{43917F81-4EAF-40AC-A5FC-F0A0FD62EBB4}" type="sibTrans" cxnId="{E98E3D48-55F0-4913-9B11-B065D9C15868}">
      <dgm:prSet/>
      <dgm:spPr/>
      <dgm:t>
        <a:bodyPr/>
        <a:lstStyle/>
        <a:p>
          <a:endParaRPr lang="pt-BR"/>
        </a:p>
      </dgm:t>
    </dgm:pt>
    <dgm:pt modelId="{1F1FAD54-6E49-4772-A8C1-D1D4973B8F4E}">
      <dgm:prSet custT="1"/>
      <dgm:spPr/>
      <dgm:t>
        <a:bodyPr/>
        <a:lstStyle/>
        <a:p>
          <a:pPr algn="just"/>
          <a:r>
            <a:rPr lang="pt-BR" sz="10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OBS: </a:t>
          </a:r>
          <a:r>
            <a:rPr lang="pt-BR" sz="1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O ilícito, por si, gera </a:t>
          </a:r>
          <a:r>
            <a:rPr lang="pt-BR" sz="10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dano. </a:t>
          </a:r>
          <a:r>
            <a:rPr lang="pt-BR" sz="1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Logo, há condutas em que o </a:t>
          </a:r>
          <a:r>
            <a:rPr lang="pt-BR" sz="1000" b="1" i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dano </a:t>
          </a:r>
          <a:r>
            <a:rPr lang="pt-BR" sz="1000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é </a:t>
          </a:r>
          <a:r>
            <a:rPr lang="pt-BR" sz="1000" b="1" i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próprio do tipo infracional</a:t>
          </a:r>
          <a:r>
            <a:rPr lang="pt-BR" sz="1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. Não é correto aumentar pena se o dano/consequência é ínsita ao delito, pois isso já foi levado em conta pelo legislador para estabelecer o ilícito e respectivo parâmetros de pena</a:t>
          </a:r>
          <a:endParaRPr lang="pt-BR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E901EC-5702-4366-9DA0-5C3E651759D4}" type="parTrans" cxnId="{9D60785A-855D-4033-9F79-B7024E981656}">
      <dgm:prSet/>
      <dgm:spPr/>
      <dgm:t>
        <a:bodyPr/>
        <a:lstStyle/>
        <a:p>
          <a:endParaRPr lang="pt-BR"/>
        </a:p>
      </dgm:t>
    </dgm:pt>
    <dgm:pt modelId="{D35057F5-8AAA-42B3-A171-E38B83389056}" type="sibTrans" cxnId="{9D60785A-855D-4033-9F79-B7024E981656}">
      <dgm:prSet/>
      <dgm:spPr/>
      <dgm:t>
        <a:bodyPr/>
        <a:lstStyle/>
        <a:p>
          <a:endParaRPr lang="pt-BR"/>
        </a:p>
      </dgm:t>
    </dgm:pt>
    <dgm:pt modelId="{3C46B665-6EA7-480F-8E6A-C91CDCCD705A}" type="pres">
      <dgm:prSet presAssocID="{6F0490B9-78BF-464A-9472-5EF25CB2929F}" presName="Name0" presStyleCnt="0">
        <dgm:presLayoutVars>
          <dgm:dir/>
          <dgm:animLvl val="lvl"/>
          <dgm:resizeHandles val="exact"/>
        </dgm:presLayoutVars>
      </dgm:prSet>
      <dgm:spPr/>
    </dgm:pt>
    <dgm:pt modelId="{104F2DB6-887C-4B2C-9057-25C49F394F73}" type="pres">
      <dgm:prSet presAssocID="{B24BDF7E-C8C3-44AD-ABB0-6B23A232916C}" presName="linNode" presStyleCnt="0"/>
      <dgm:spPr/>
    </dgm:pt>
    <dgm:pt modelId="{3004BA6E-62CE-41AF-B830-F9213396BC98}" type="pres">
      <dgm:prSet presAssocID="{B24BDF7E-C8C3-44AD-ABB0-6B23A232916C}" presName="parentText" presStyleLbl="node1" presStyleIdx="0" presStyleCnt="5" custLinFactNeighborX="78861" custLinFactNeighborY="8734">
        <dgm:presLayoutVars>
          <dgm:chMax val="1"/>
          <dgm:bulletEnabled val="1"/>
        </dgm:presLayoutVars>
      </dgm:prSet>
      <dgm:spPr/>
    </dgm:pt>
    <dgm:pt modelId="{D3C9BBF2-4E66-4099-8493-B9E49F1198FF}" type="pres">
      <dgm:prSet presAssocID="{43917F81-4EAF-40AC-A5FC-F0A0FD62EBB4}" presName="sp" presStyleCnt="0"/>
      <dgm:spPr/>
    </dgm:pt>
    <dgm:pt modelId="{0E8DFB51-F5AA-4E5C-B0FB-4CE2978647B9}" type="pres">
      <dgm:prSet presAssocID="{6AEA34E0-32CE-4C52-A2FC-EA70F2E9F1F4}" presName="linNode" presStyleCnt="0"/>
      <dgm:spPr/>
    </dgm:pt>
    <dgm:pt modelId="{15350D9B-457B-4F04-B39B-1EE75ED248BA}" type="pres">
      <dgm:prSet presAssocID="{6AEA34E0-32CE-4C52-A2FC-EA70F2E9F1F4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6C4DB6E-92C4-4DEA-BC63-9245C85ED0F3}" type="pres">
      <dgm:prSet presAssocID="{6AEA34E0-32CE-4C52-A2FC-EA70F2E9F1F4}" presName="descendantText" presStyleLbl="alignAccFollowNode1" presStyleIdx="0" presStyleCnt="3" custLinFactNeighborY="24947">
        <dgm:presLayoutVars>
          <dgm:bulletEnabled val="1"/>
        </dgm:presLayoutVars>
      </dgm:prSet>
      <dgm:spPr/>
    </dgm:pt>
    <dgm:pt modelId="{880491C8-86D8-4516-B805-B27EE5B13683}" type="pres">
      <dgm:prSet presAssocID="{D3032DE4-0AB5-4CE9-AAC1-A3611E0A51FB}" presName="sp" presStyleCnt="0"/>
      <dgm:spPr/>
    </dgm:pt>
    <dgm:pt modelId="{94CCCBB7-65A7-4A50-862B-0CE41CE51074}" type="pres">
      <dgm:prSet presAssocID="{CC8CC470-6083-405C-BBD7-BB674424384B}" presName="linNode" presStyleCnt="0"/>
      <dgm:spPr/>
    </dgm:pt>
    <dgm:pt modelId="{F2C785E1-B0F6-4E19-AB6A-8AA82D3CB300}" type="pres">
      <dgm:prSet presAssocID="{CC8CC470-6083-405C-BBD7-BB674424384B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6E6B0F9C-F60F-4EAB-898D-9612E165B963}" type="pres">
      <dgm:prSet presAssocID="{CC8CC470-6083-405C-BBD7-BB674424384B}" presName="descendantText" presStyleLbl="alignAccFollowNode1" presStyleIdx="1" presStyleCnt="3">
        <dgm:presLayoutVars>
          <dgm:bulletEnabled val="1"/>
        </dgm:presLayoutVars>
      </dgm:prSet>
      <dgm:spPr/>
    </dgm:pt>
    <dgm:pt modelId="{AC8895C4-B79F-4CCE-BE40-1A55498DACEB}" type="pres">
      <dgm:prSet presAssocID="{15B0F271-4F3F-42CD-9972-7606FE3F017B}" presName="sp" presStyleCnt="0"/>
      <dgm:spPr/>
    </dgm:pt>
    <dgm:pt modelId="{4756CFBA-B0B8-40AD-8A10-7EE76B2CAC6D}" type="pres">
      <dgm:prSet presAssocID="{C6C8721E-71C0-42C6-9FA1-3FA379DB5E62}" presName="linNode" presStyleCnt="0"/>
      <dgm:spPr/>
    </dgm:pt>
    <dgm:pt modelId="{1FF0827D-2C94-46F3-90E4-189C4D2D8115}" type="pres">
      <dgm:prSet presAssocID="{C6C8721E-71C0-42C6-9FA1-3FA379DB5E6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1F54C755-D4F0-4E2E-8ACB-573C65A6131E}" type="pres">
      <dgm:prSet presAssocID="{C6C8721E-71C0-42C6-9FA1-3FA379DB5E62}" presName="descendantText" presStyleLbl="alignAccFollowNode1" presStyleIdx="2" presStyleCnt="3">
        <dgm:presLayoutVars>
          <dgm:bulletEnabled val="1"/>
        </dgm:presLayoutVars>
      </dgm:prSet>
      <dgm:spPr/>
    </dgm:pt>
    <dgm:pt modelId="{786C4C09-CDDF-4218-8547-4C7BC259F5E2}" type="pres">
      <dgm:prSet presAssocID="{6156265A-04F1-4183-B0A9-C90FFBB5DB7B}" presName="sp" presStyleCnt="0"/>
      <dgm:spPr/>
    </dgm:pt>
    <dgm:pt modelId="{3DE3CBCC-DFAA-4F6E-91F5-FBB46F639D79}" type="pres">
      <dgm:prSet presAssocID="{4A6B24E0-522A-40D4-9C8F-79F5FEB18B1D}" presName="linNode" presStyleCnt="0"/>
      <dgm:spPr/>
    </dgm:pt>
    <dgm:pt modelId="{00598B60-3DFF-4E90-B8CB-9FFABFB529C8}" type="pres">
      <dgm:prSet presAssocID="{4A6B24E0-522A-40D4-9C8F-79F5FEB18B1D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90D9A811-5CAA-413D-9035-06E1D03B7389}" type="presOf" srcId="{CC8CC470-6083-405C-BBD7-BB674424384B}" destId="{F2C785E1-B0F6-4E19-AB6A-8AA82D3CB300}" srcOrd="0" destOrd="0" presId="urn:microsoft.com/office/officeart/2005/8/layout/vList5"/>
    <dgm:cxn modelId="{6872ED16-3ECD-4A87-9F34-44457525C37A}" srcId="{6F0490B9-78BF-464A-9472-5EF25CB2929F}" destId="{C6C8721E-71C0-42C6-9FA1-3FA379DB5E62}" srcOrd="3" destOrd="0" parTransId="{3F12CC6D-4015-4B5C-B605-0B649212AAF8}" sibTransId="{6156265A-04F1-4183-B0A9-C90FFBB5DB7B}"/>
    <dgm:cxn modelId="{96B09B28-BEDE-4C36-BF55-AE400DDE57C6}" type="presOf" srcId="{6F0490B9-78BF-464A-9472-5EF25CB2929F}" destId="{3C46B665-6EA7-480F-8E6A-C91CDCCD705A}" srcOrd="0" destOrd="0" presId="urn:microsoft.com/office/officeart/2005/8/layout/vList5"/>
    <dgm:cxn modelId="{54C62930-28E3-4453-B2B4-73148168A07C}" type="presOf" srcId="{1F1FAD54-6E49-4772-A8C1-D1D4973B8F4E}" destId="{1F54C755-D4F0-4E2E-8ACB-573C65A6131E}" srcOrd="0" destOrd="1" presId="urn:microsoft.com/office/officeart/2005/8/layout/vList5"/>
    <dgm:cxn modelId="{7F62B434-6F87-4676-98EF-DE1724B90C1A}" type="presOf" srcId="{B24BDF7E-C8C3-44AD-ABB0-6B23A232916C}" destId="{3004BA6E-62CE-41AF-B830-F9213396BC98}" srcOrd="0" destOrd="0" presId="urn:microsoft.com/office/officeart/2005/8/layout/vList5"/>
    <dgm:cxn modelId="{77E37246-8943-428D-B164-97A169900966}" type="presOf" srcId="{6AEA34E0-32CE-4C52-A2FC-EA70F2E9F1F4}" destId="{15350D9B-457B-4F04-B39B-1EE75ED248BA}" srcOrd="0" destOrd="0" presId="urn:microsoft.com/office/officeart/2005/8/layout/vList5"/>
    <dgm:cxn modelId="{E98E3D48-55F0-4913-9B11-B065D9C15868}" srcId="{6F0490B9-78BF-464A-9472-5EF25CB2929F}" destId="{B24BDF7E-C8C3-44AD-ABB0-6B23A232916C}" srcOrd="0" destOrd="0" parTransId="{BFA25303-CCFE-4CFF-A620-59FEE562905A}" sibTransId="{43917F81-4EAF-40AC-A5FC-F0A0FD62EBB4}"/>
    <dgm:cxn modelId="{C194BE6F-8C55-40C2-8593-01235B8EE299}" srcId="{6F0490B9-78BF-464A-9472-5EF25CB2929F}" destId="{6AEA34E0-32CE-4C52-A2FC-EA70F2E9F1F4}" srcOrd="1" destOrd="0" parTransId="{E9FB7D2F-4D9B-41CD-B603-D9ACED81050A}" sibTransId="{D3032DE4-0AB5-4CE9-AAC1-A3611E0A51FB}"/>
    <dgm:cxn modelId="{EC4F0551-A74D-4D29-A40F-18B50B2C5F9A}" srcId="{C6C8721E-71C0-42C6-9FA1-3FA379DB5E62}" destId="{6B3EBC29-DC36-4A00-90F9-2405CC449203}" srcOrd="0" destOrd="0" parTransId="{930394FA-D2B3-47CB-954F-6330D491E167}" sibTransId="{2CDB989B-2841-410E-9432-2298F252972D}"/>
    <dgm:cxn modelId="{168B0E75-40FA-4B93-B075-312D5B0A1D04}" type="presOf" srcId="{E53A521E-9D38-4967-A929-69CDF67E5403}" destId="{56C4DB6E-92C4-4DEA-BC63-9245C85ED0F3}" srcOrd="0" destOrd="0" presId="urn:microsoft.com/office/officeart/2005/8/layout/vList5"/>
    <dgm:cxn modelId="{98ACEF58-A463-41D3-8277-A27F1C4ACE67}" type="presOf" srcId="{6B3EBC29-DC36-4A00-90F9-2405CC449203}" destId="{1F54C755-D4F0-4E2E-8ACB-573C65A6131E}" srcOrd="0" destOrd="0" presId="urn:microsoft.com/office/officeart/2005/8/layout/vList5"/>
    <dgm:cxn modelId="{E1D95C7A-9CCA-431E-8ECC-0B3C7609BB57}" srcId="{6AEA34E0-32CE-4C52-A2FC-EA70F2E9F1F4}" destId="{E53A521E-9D38-4967-A929-69CDF67E5403}" srcOrd="0" destOrd="0" parTransId="{DFB342A7-55EA-4926-A855-C52DECADF627}" sibTransId="{2EBFD12B-DE45-4792-89B7-F9DF4C8D6B5A}"/>
    <dgm:cxn modelId="{9D60785A-855D-4033-9F79-B7024E981656}" srcId="{C6C8721E-71C0-42C6-9FA1-3FA379DB5E62}" destId="{1F1FAD54-6E49-4772-A8C1-D1D4973B8F4E}" srcOrd="1" destOrd="0" parTransId="{11E901EC-5702-4366-9DA0-5C3E651759D4}" sibTransId="{D35057F5-8AAA-42B3-A171-E38B83389056}"/>
    <dgm:cxn modelId="{7C05EBA5-963F-4EA5-B744-6C8469D7B4B8}" type="presOf" srcId="{C6C8721E-71C0-42C6-9FA1-3FA379DB5E62}" destId="{1FF0827D-2C94-46F3-90E4-189C4D2D8115}" srcOrd="0" destOrd="0" presId="urn:microsoft.com/office/officeart/2005/8/layout/vList5"/>
    <dgm:cxn modelId="{E772EDB7-90BC-4116-9BE4-5B2AC78018FE}" srcId="{CC8CC470-6083-405C-BBD7-BB674424384B}" destId="{BA8841E4-C059-453B-A6DB-D4C59F1F0C73}" srcOrd="0" destOrd="0" parTransId="{CA10EDFC-9937-45A7-92DE-D837B74459B0}" sibTransId="{B76297B2-9996-45CA-AFA7-C96988D0CAEC}"/>
    <dgm:cxn modelId="{74EBC3C2-6798-443A-85B1-3D973E38BB8E}" type="presOf" srcId="{4A6B24E0-522A-40D4-9C8F-79F5FEB18B1D}" destId="{00598B60-3DFF-4E90-B8CB-9FFABFB529C8}" srcOrd="0" destOrd="0" presId="urn:microsoft.com/office/officeart/2005/8/layout/vList5"/>
    <dgm:cxn modelId="{D287A7C7-7653-48ED-B7BA-E7A781762B8B}" srcId="{6F0490B9-78BF-464A-9472-5EF25CB2929F}" destId="{4A6B24E0-522A-40D4-9C8F-79F5FEB18B1D}" srcOrd="4" destOrd="0" parTransId="{94CC4DEA-79E7-49E0-AF72-921CB1E7EBF2}" sibTransId="{CF776278-FC73-4EDD-9BA6-89ECC47345DD}"/>
    <dgm:cxn modelId="{B8143BCE-B8B4-41F6-8FAA-97712838AF9F}" srcId="{6F0490B9-78BF-464A-9472-5EF25CB2929F}" destId="{CC8CC470-6083-405C-BBD7-BB674424384B}" srcOrd="2" destOrd="0" parTransId="{64E286A8-19CA-4472-9812-F54EC54FDCCA}" sibTransId="{15B0F271-4F3F-42CD-9972-7606FE3F017B}"/>
    <dgm:cxn modelId="{9DCD27EB-C168-48E0-A9E0-0CB7DC86C8F8}" type="presOf" srcId="{BA8841E4-C059-453B-A6DB-D4C59F1F0C73}" destId="{6E6B0F9C-F60F-4EAB-898D-9612E165B963}" srcOrd="0" destOrd="0" presId="urn:microsoft.com/office/officeart/2005/8/layout/vList5"/>
    <dgm:cxn modelId="{254ECFC1-0FB5-4C60-BC96-636448D3D658}" type="presParOf" srcId="{3C46B665-6EA7-480F-8E6A-C91CDCCD705A}" destId="{104F2DB6-887C-4B2C-9057-25C49F394F73}" srcOrd="0" destOrd="0" presId="urn:microsoft.com/office/officeart/2005/8/layout/vList5"/>
    <dgm:cxn modelId="{420C4CEE-10EC-47D9-9840-82C35AC9E011}" type="presParOf" srcId="{104F2DB6-887C-4B2C-9057-25C49F394F73}" destId="{3004BA6E-62CE-41AF-B830-F9213396BC98}" srcOrd="0" destOrd="0" presId="urn:microsoft.com/office/officeart/2005/8/layout/vList5"/>
    <dgm:cxn modelId="{CD610422-F533-4BF5-9A4C-8044B6F43EAA}" type="presParOf" srcId="{3C46B665-6EA7-480F-8E6A-C91CDCCD705A}" destId="{D3C9BBF2-4E66-4099-8493-B9E49F1198FF}" srcOrd="1" destOrd="0" presId="urn:microsoft.com/office/officeart/2005/8/layout/vList5"/>
    <dgm:cxn modelId="{5859C0B2-6D0D-4D10-9198-867BF1562F2D}" type="presParOf" srcId="{3C46B665-6EA7-480F-8E6A-C91CDCCD705A}" destId="{0E8DFB51-F5AA-4E5C-B0FB-4CE2978647B9}" srcOrd="2" destOrd="0" presId="urn:microsoft.com/office/officeart/2005/8/layout/vList5"/>
    <dgm:cxn modelId="{FE62585B-3690-4889-8A6A-CB29038CE846}" type="presParOf" srcId="{0E8DFB51-F5AA-4E5C-B0FB-4CE2978647B9}" destId="{15350D9B-457B-4F04-B39B-1EE75ED248BA}" srcOrd="0" destOrd="0" presId="urn:microsoft.com/office/officeart/2005/8/layout/vList5"/>
    <dgm:cxn modelId="{DE83EB3A-A658-48EA-BF46-A096831B76A5}" type="presParOf" srcId="{0E8DFB51-F5AA-4E5C-B0FB-4CE2978647B9}" destId="{56C4DB6E-92C4-4DEA-BC63-9245C85ED0F3}" srcOrd="1" destOrd="0" presId="urn:microsoft.com/office/officeart/2005/8/layout/vList5"/>
    <dgm:cxn modelId="{796EEDD8-45C1-467D-82D5-E2EB06972C53}" type="presParOf" srcId="{3C46B665-6EA7-480F-8E6A-C91CDCCD705A}" destId="{880491C8-86D8-4516-B805-B27EE5B13683}" srcOrd="3" destOrd="0" presId="urn:microsoft.com/office/officeart/2005/8/layout/vList5"/>
    <dgm:cxn modelId="{B9075DBC-9144-450F-9532-8F3E8E5CF0BD}" type="presParOf" srcId="{3C46B665-6EA7-480F-8E6A-C91CDCCD705A}" destId="{94CCCBB7-65A7-4A50-862B-0CE41CE51074}" srcOrd="4" destOrd="0" presId="urn:microsoft.com/office/officeart/2005/8/layout/vList5"/>
    <dgm:cxn modelId="{72F1F837-A28F-4820-8809-9F92266AEECC}" type="presParOf" srcId="{94CCCBB7-65A7-4A50-862B-0CE41CE51074}" destId="{F2C785E1-B0F6-4E19-AB6A-8AA82D3CB300}" srcOrd="0" destOrd="0" presId="urn:microsoft.com/office/officeart/2005/8/layout/vList5"/>
    <dgm:cxn modelId="{BFB79F3B-2B4C-46F0-9E95-B349038CA585}" type="presParOf" srcId="{94CCCBB7-65A7-4A50-862B-0CE41CE51074}" destId="{6E6B0F9C-F60F-4EAB-898D-9612E165B963}" srcOrd="1" destOrd="0" presId="urn:microsoft.com/office/officeart/2005/8/layout/vList5"/>
    <dgm:cxn modelId="{E3FA61D9-76E9-4728-B2D6-DB512F42C644}" type="presParOf" srcId="{3C46B665-6EA7-480F-8E6A-C91CDCCD705A}" destId="{AC8895C4-B79F-4CCE-BE40-1A55498DACEB}" srcOrd="5" destOrd="0" presId="urn:microsoft.com/office/officeart/2005/8/layout/vList5"/>
    <dgm:cxn modelId="{EF7243B5-3007-4CF9-9382-905670526D6C}" type="presParOf" srcId="{3C46B665-6EA7-480F-8E6A-C91CDCCD705A}" destId="{4756CFBA-B0B8-40AD-8A10-7EE76B2CAC6D}" srcOrd="6" destOrd="0" presId="urn:microsoft.com/office/officeart/2005/8/layout/vList5"/>
    <dgm:cxn modelId="{B13A91FB-C03F-427A-963C-4032674A475D}" type="presParOf" srcId="{4756CFBA-B0B8-40AD-8A10-7EE76B2CAC6D}" destId="{1FF0827D-2C94-46F3-90E4-189C4D2D8115}" srcOrd="0" destOrd="0" presId="urn:microsoft.com/office/officeart/2005/8/layout/vList5"/>
    <dgm:cxn modelId="{5F3C1F7B-B8A5-4496-8E43-A6AE03D7F8B3}" type="presParOf" srcId="{4756CFBA-B0B8-40AD-8A10-7EE76B2CAC6D}" destId="{1F54C755-D4F0-4E2E-8ACB-573C65A6131E}" srcOrd="1" destOrd="0" presId="urn:microsoft.com/office/officeart/2005/8/layout/vList5"/>
    <dgm:cxn modelId="{3727DCA2-A593-4666-A744-08790AFF3E3E}" type="presParOf" srcId="{3C46B665-6EA7-480F-8E6A-C91CDCCD705A}" destId="{786C4C09-CDDF-4218-8547-4C7BC259F5E2}" srcOrd="7" destOrd="0" presId="urn:microsoft.com/office/officeart/2005/8/layout/vList5"/>
    <dgm:cxn modelId="{EFA72EB4-1DB6-4BA6-9C7E-B20AE3261F18}" type="presParOf" srcId="{3C46B665-6EA7-480F-8E6A-C91CDCCD705A}" destId="{3DE3CBCC-DFAA-4F6E-91F5-FBB46F639D79}" srcOrd="8" destOrd="0" presId="urn:microsoft.com/office/officeart/2005/8/layout/vList5"/>
    <dgm:cxn modelId="{BFD52611-6B36-4276-8E7F-5C0E5F786E82}" type="presParOf" srcId="{3DE3CBCC-DFAA-4F6E-91F5-FBB46F639D79}" destId="{00598B60-3DFF-4E90-B8CB-9FFABFB529C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F53F29-6591-4537-BEE3-E7302BF157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0CAC4-06CC-4A88-A9D1-6DC18ED33CD6}">
      <dgm:prSet/>
      <dgm:spPr/>
      <dgm:t>
        <a:bodyPr/>
        <a:lstStyle/>
        <a:p>
          <a:r>
            <a:rPr lang="pt-BR" b="0" i="0" dirty="0"/>
            <a:t>VIII - apresentar declaração ou documentação falsa exigida para o certame ou prestar declaração falsa durante a licitação ou a execução do contrato;</a:t>
          </a:r>
          <a:endParaRPr lang="en-US" dirty="0"/>
        </a:p>
      </dgm:t>
    </dgm:pt>
    <dgm:pt modelId="{6DC806AC-17F5-420D-9129-DCBC8E0466A4}" type="parTrans" cxnId="{4F630EF8-CB76-4F32-B741-0D2A87CFFFC4}">
      <dgm:prSet/>
      <dgm:spPr/>
      <dgm:t>
        <a:bodyPr/>
        <a:lstStyle/>
        <a:p>
          <a:endParaRPr lang="en-US"/>
        </a:p>
      </dgm:t>
    </dgm:pt>
    <dgm:pt modelId="{17DD3CDD-4CBB-4F9A-9D2B-443C4908A69A}" type="sibTrans" cxnId="{4F630EF8-CB76-4F32-B741-0D2A87CFFFC4}">
      <dgm:prSet/>
      <dgm:spPr/>
      <dgm:t>
        <a:bodyPr/>
        <a:lstStyle/>
        <a:p>
          <a:endParaRPr lang="en-US"/>
        </a:p>
      </dgm:t>
    </dgm:pt>
    <dgm:pt modelId="{DB2B9F6A-E977-47CC-A0B4-8C14AF40DC41}">
      <dgm:prSet/>
      <dgm:spPr/>
      <dgm:t>
        <a:bodyPr/>
        <a:lstStyle/>
        <a:p>
          <a:r>
            <a:rPr lang="pt-BR" b="0" i="0" dirty="0"/>
            <a:t>IX - fraudar a licitação ou praticar ato fraudulento na execução do contrato;</a:t>
          </a:r>
          <a:endParaRPr lang="en-US" dirty="0"/>
        </a:p>
      </dgm:t>
    </dgm:pt>
    <dgm:pt modelId="{FB0D3C72-CBEC-48A5-B8A0-51C5D7835DDE}" type="parTrans" cxnId="{7FE00779-E427-4B14-993C-F4125CD892AC}">
      <dgm:prSet/>
      <dgm:spPr/>
      <dgm:t>
        <a:bodyPr/>
        <a:lstStyle/>
        <a:p>
          <a:endParaRPr lang="en-US"/>
        </a:p>
      </dgm:t>
    </dgm:pt>
    <dgm:pt modelId="{BFD28694-392F-45A0-A662-5A6AFE27E10D}" type="sibTrans" cxnId="{7FE00779-E427-4B14-993C-F4125CD892AC}">
      <dgm:prSet/>
      <dgm:spPr/>
      <dgm:t>
        <a:bodyPr/>
        <a:lstStyle/>
        <a:p>
          <a:endParaRPr lang="en-US"/>
        </a:p>
      </dgm:t>
    </dgm:pt>
    <dgm:pt modelId="{C5E09BEC-AA36-44EC-91B3-18EF4DF710A8}">
      <dgm:prSet custT="1"/>
      <dgm:spPr/>
      <dgm:t>
        <a:bodyPr/>
        <a:lstStyle/>
        <a:p>
          <a:pPr>
            <a:buNone/>
          </a:pPr>
          <a:r>
            <a:rPr lang="pt-BR" sz="2100" b="0" i="0" dirty="0"/>
            <a:t>X - comportar-se de modo inidôneo ou cometer fraude de qualquer natureza;</a:t>
          </a:r>
          <a:endParaRPr lang="en-US" sz="2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54E0B3A-215E-495A-A818-8E1B47DA07C5}" type="parTrans" cxnId="{586CBB04-6AF8-4247-81D7-D17A6B8E0A4C}">
      <dgm:prSet/>
      <dgm:spPr/>
      <dgm:t>
        <a:bodyPr/>
        <a:lstStyle/>
        <a:p>
          <a:endParaRPr lang="pt-BR"/>
        </a:p>
      </dgm:t>
    </dgm:pt>
    <dgm:pt modelId="{4FAFFF28-208F-47ED-8055-18CCC0AFAEF0}" type="sibTrans" cxnId="{586CBB04-6AF8-4247-81D7-D17A6B8E0A4C}">
      <dgm:prSet/>
      <dgm:spPr/>
      <dgm:t>
        <a:bodyPr/>
        <a:lstStyle/>
        <a:p>
          <a:endParaRPr lang="pt-BR"/>
        </a:p>
      </dgm:t>
    </dgm:pt>
    <dgm:pt modelId="{098A780F-673D-4EFC-9DC1-BF58A806ABE0}" type="pres">
      <dgm:prSet presAssocID="{68F53F29-6591-4537-BEE3-E7302BF157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111BED-E500-420A-87BC-F00306A29B40}" type="pres">
      <dgm:prSet presAssocID="{8C90CAC4-06CC-4A88-A9D1-6DC18ED33CD6}" presName="hierRoot1" presStyleCnt="0"/>
      <dgm:spPr/>
    </dgm:pt>
    <dgm:pt modelId="{E48EDEDA-E1E6-4D63-84DA-34C271977C5C}" type="pres">
      <dgm:prSet presAssocID="{8C90CAC4-06CC-4A88-A9D1-6DC18ED33CD6}" presName="composite" presStyleCnt="0"/>
      <dgm:spPr/>
    </dgm:pt>
    <dgm:pt modelId="{7368EED5-F335-408D-8D56-171400115224}" type="pres">
      <dgm:prSet presAssocID="{8C90CAC4-06CC-4A88-A9D1-6DC18ED33CD6}" presName="background" presStyleLbl="node0" presStyleIdx="0" presStyleCnt="3"/>
      <dgm:spPr/>
    </dgm:pt>
    <dgm:pt modelId="{4D599543-7FD4-4D84-8142-61E206F73813}" type="pres">
      <dgm:prSet presAssocID="{8C90CAC4-06CC-4A88-A9D1-6DC18ED33CD6}" presName="text" presStyleLbl="fgAcc0" presStyleIdx="0" presStyleCnt="3" custLinFactNeighborX="-81100" custLinFactNeighborY="2296">
        <dgm:presLayoutVars>
          <dgm:chPref val="3"/>
        </dgm:presLayoutVars>
      </dgm:prSet>
      <dgm:spPr/>
    </dgm:pt>
    <dgm:pt modelId="{BDF321BE-3AFA-40CA-B6CE-9EDD3E808763}" type="pres">
      <dgm:prSet presAssocID="{8C90CAC4-06CC-4A88-A9D1-6DC18ED33CD6}" presName="hierChild2" presStyleCnt="0"/>
      <dgm:spPr/>
    </dgm:pt>
    <dgm:pt modelId="{A00FCD05-B26D-48D8-9644-B59004E0AAD6}" type="pres">
      <dgm:prSet presAssocID="{DB2B9F6A-E977-47CC-A0B4-8C14AF40DC41}" presName="hierRoot1" presStyleCnt="0"/>
      <dgm:spPr/>
    </dgm:pt>
    <dgm:pt modelId="{5C351512-907D-4542-9BED-A9FE8874DFA4}" type="pres">
      <dgm:prSet presAssocID="{DB2B9F6A-E977-47CC-A0B4-8C14AF40DC41}" presName="composite" presStyleCnt="0"/>
      <dgm:spPr/>
    </dgm:pt>
    <dgm:pt modelId="{967C03C2-D6F6-4604-A0F5-2168E4ADB147}" type="pres">
      <dgm:prSet presAssocID="{DB2B9F6A-E977-47CC-A0B4-8C14AF40DC41}" presName="background" presStyleLbl="node0" presStyleIdx="1" presStyleCnt="3"/>
      <dgm:spPr/>
    </dgm:pt>
    <dgm:pt modelId="{24B77A91-C12F-4BE4-81C5-95F8A6C9B742}" type="pres">
      <dgm:prSet presAssocID="{DB2B9F6A-E977-47CC-A0B4-8C14AF40DC41}" presName="text" presStyleLbl="fgAcc0" presStyleIdx="1" presStyleCnt="3" custLinFactNeighborX="-8035" custLinFactNeighborY="4079">
        <dgm:presLayoutVars>
          <dgm:chPref val="3"/>
        </dgm:presLayoutVars>
      </dgm:prSet>
      <dgm:spPr/>
    </dgm:pt>
    <dgm:pt modelId="{C65146A8-A717-449E-9520-80666E74CD53}" type="pres">
      <dgm:prSet presAssocID="{DB2B9F6A-E977-47CC-A0B4-8C14AF40DC41}" presName="hierChild2" presStyleCnt="0"/>
      <dgm:spPr/>
    </dgm:pt>
    <dgm:pt modelId="{F17BD70F-8186-4986-AB27-02DE275CDBFE}" type="pres">
      <dgm:prSet presAssocID="{C5E09BEC-AA36-44EC-91B3-18EF4DF710A8}" presName="hierRoot1" presStyleCnt="0"/>
      <dgm:spPr/>
    </dgm:pt>
    <dgm:pt modelId="{77ACB0E2-3B70-4B2E-BD01-CF1B500768EE}" type="pres">
      <dgm:prSet presAssocID="{C5E09BEC-AA36-44EC-91B3-18EF4DF710A8}" presName="composite" presStyleCnt="0"/>
      <dgm:spPr/>
    </dgm:pt>
    <dgm:pt modelId="{2495D7B2-3C74-40E3-B2A9-B4B6DB244865}" type="pres">
      <dgm:prSet presAssocID="{C5E09BEC-AA36-44EC-91B3-18EF4DF710A8}" presName="background" presStyleLbl="node0" presStyleIdx="2" presStyleCnt="3"/>
      <dgm:spPr/>
    </dgm:pt>
    <dgm:pt modelId="{DF51E716-6806-48C6-834F-F352A1708C9D}" type="pres">
      <dgm:prSet presAssocID="{C5E09BEC-AA36-44EC-91B3-18EF4DF710A8}" presName="text" presStyleLbl="fgAcc0" presStyleIdx="2" presStyleCnt="3" custLinFactNeighborX="16993" custLinFactNeighborY="-6254">
        <dgm:presLayoutVars>
          <dgm:chPref val="3"/>
        </dgm:presLayoutVars>
      </dgm:prSet>
      <dgm:spPr/>
    </dgm:pt>
    <dgm:pt modelId="{7909B3D7-99B4-4380-A740-25327176BE88}" type="pres">
      <dgm:prSet presAssocID="{C5E09BEC-AA36-44EC-91B3-18EF4DF710A8}" presName="hierChild2" presStyleCnt="0"/>
      <dgm:spPr/>
    </dgm:pt>
  </dgm:ptLst>
  <dgm:cxnLst>
    <dgm:cxn modelId="{8EE83204-3860-4635-8E8B-DEB246D3DA39}" type="presOf" srcId="{DB2B9F6A-E977-47CC-A0B4-8C14AF40DC41}" destId="{24B77A91-C12F-4BE4-81C5-95F8A6C9B742}" srcOrd="0" destOrd="0" presId="urn:microsoft.com/office/officeart/2005/8/layout/hierarchy1"/>
    <dgm:cxn modelId="{586CBB04-6AF8-4247-81D7-D17A6B8E0A4C}" srcId="{68F53F29-6591-4537-BEE3-E7302BF1578C}" destId="{C5E09BEC-AA36-44EC-91B3-18EF4DF710A8}" srcOrd="2" destOrd="0" parTransId="{554E0B3A-215E-495A-A818-8E1B47DA07C5}" sibTransId="{4FAFFF28-208F-47ED-8055-18CCC0AFAEF0}"/>
    <dgm:cxn modelId="{960CFE0E-4E62-456F-9DFD-9A9D34A08F6B}" type="presOf" srcId="{68F53F29-6591-4537-BEE3-E7302BF1578C}" destId="{098A780F-673D-4EFC-9DC1-BF58A806ABE0}" srcOrd="0" destOrd="0" presId="urn:microsoft.com/office/officeart/2005/8/layout/hierarchy1"/>
    <dgm:cxn modelId="{6C95A120-5F84-4319-94EE-501ACF2D45B9}" type="presOf" srcId="{C5E09BEC-AA36-44EC-91B3-18EF4DF710A8}" destId="{DF51E716-6806-48C6-834F-F352A1708C9D}" srcOrd="0" destOrd="0" presId="urn:microsoft.com/office/officeart/2005/8/layout/hierarchy1"/>
    <dgm:cxn modelId="{255AB365-63B1-4993-A48D-CDB49EBBFFC9}" type="presOf" srcId="{8C90CAC4-06CC-4A88-A9D1-6DC18ED33CD6}" destId="{4D599543-7FD4-4D84-8142-61E206F73813}" srcOrd="0" destOrd="0" presId="urn:microsoft.com/office/officeart/2005/8/layout/hierarchy1"/>
    <dgm:cxn modelId="{7FE00779-E427-4B14-993C-F4125CD892AC}" srcId="{68F53F29-6591-4537-BEE3-E7302BF1578C}" destId="{DB2B9F6A-E977-47CC-A0B4-8C14AF40DC41}" srcOrd="1" destOrd="0" parTransId="{FB0D3C72-CBEC-48A5-B8A0-51C5D7835DDE}" sibTransId="{BFD28694-392F-45A0-A662-5A6AFE27E10D}"/>
    <dgm:cxn modelId="{4F630EF8-CB76-4F32-B741-0D2A87CFFFC4}" srcId="{68F53F29-6591-4537-BEE3-E7302BF1578C}" destId="{8C90CAC4-06CC-4A88-A9D1-6DC18ED33CD6}" srcOrd="0" destOrd="0" parTransId="{6DC806AC-17F5-420D-9129-DCBC8E0466A4}" sibTransId="{17DD3CDD-4CBB-4F9A-9D2B-443C4908A69A}"/>
    <dgm:cxn modelId="{25670207-608D-4362-82EE-C42144B7626A}" type="presParOf" srcId="{098A780F-673D-4EFC-9DC1-BF58A806ABE0}" destId="{37111BED-E500-420A-87BC-F00306A29B40}" srcOrd="0" destOrd="0" presId="urn:microsoft.com/office/officeart/2005/8/layout/hierarchy1"/>
    <dgm:cxn modelId="{DC8BA26B-61B2-4C66-9B43-DF80FE9B8815}" type="presParOf" srcId="{37111BED-E500-420A-87BC-F00306A29B40}" destId="{E48EDEDA-E1E6-4D63-84DA-34C271977C5C}" srcOrd="0" destOrd="0" presId="urn:microsoft.com/office/officeart/2005/8/layout/hierarchy1"/>
    <dgm:cxn modelId="{4D5353EA-BE06-4019-B0B6-8A5F24F4160F}" type="presParOf" srcId="{E48EDEDA-E1E6-4D63-84DA-34C271977C5C}" destId="{7368EED5-F335-408D-8D56-171400115224}" srcOrd="0" destOrd="0" presId="urn:microsoft.com/office/officeart/2005/8/layout/hierarchy1"/>
    <dgm:cxn modelId="{35F98142-FD93-442A-8631-6F16EA3A59FB}" type="presParOf" srcId="{E48EDEDA-E1E6-4D63-84DA-34C271977C5C}" destId="{4D599543-7FD4-4D84-8142-61E206F73813}" srcOrd="1" destOrd="0" presId="urn:microsoft.com/office/officeart/2005/8/layout/hierarchy1"/>
    <dgm:cxn modelId="{799051DA-2BFE-4786-9B6D-5C0B9A11B773}" type="presParOf" srcId="{37111BED-E500-420A-87BC-F00306A29B40}" destId="{BDF321BE-3AFA-40CA-B6CE-9EDD3E808763}" srcOrd="1" destOrd="0" presId="urn:microsoft.com/office/officeart/2005/8/layout/hierarchy1"/>
    <dgm:cxn modelId="{11AD0D83-C0A5-4EA4-93C7-8C6495D73B4E}" type="presParOf" srcId="{098A780F-673D-4EFC-9DC1-BF58A806ABE0}" destId="{A00FCD05-B26D-48D8-9644-B59004E0AAD6}" srcOrd="1" destOrd="0" presId="urn:microsoft.com/office/officeart/2005/8/layout/hierarchy1"/>
    <dgm:cxn modelId="{5DA4E384-2854-436D-8F74-FEEC333D103A}" type="presParOf" srcId="{A00FCD05-B26D-48D8-9644-B59004E0AAD6}" destId="{5C351512-907D-4542-9BED-A9FE8874DFA4}" srcOrd="0" destOrd="0" presId="urn:microsoft.com/office/officeart/2005/8/layout/hierarchy1"/>
    <dgm:cxn modelId="{DED2F57A-102F-4DFD-A8C9-C5FA9FA30F42}" type="presParOf" srcId="{5C351512-907D-4542-9BED-A9FE8874DFA4}" destId="{967C03C2-D6F6-4604-A0F5-2168E4ADB147}" srcOrd="0" destOrd="0" presId="urn:microsoft.com/office/officeart/2005/8/layout/hierarchy1"/>
    <dgm:cxn modelId="{3ECD1BD0-A363-4346-9C1F-29ACFB9C9991}" type="presParOf" srcId="{5C351512-907D-4542-9BED-A9FE8874DFA4}" destId="{24B77A91-C12F-4BE4-81C5-95F8A6C9B742}" srcOrd="1" destOrd="0" presId="urn:microsoft.com/office/officeart/2005/8/layout/hierarchy1"/>
    <dgm:cxn modelId="{A1C0CCBE-BD48-444E-83F7-F49100540F29}" type="presParOf" srcId="{A00FCD05-B26D-48D8-9644-B59004E0AAD6}" destId="{C65146A8-A717-449E-9520-80666E74CD53}" srcOrd="1" destOrd="0" presId="urn:microsoft.com/office/officeart/2005/8/layout/hierarchy1"/>
    <dgm:cxn modelId="{84C06064-8B20-4E1C-AC72-27F491A4FF93}" type="presParOf" srcId="{098A780F-673D-4EFC-9DC1-BF58A806ABE0}" destId="{F17BD70F-8186-4986-AB27-02DE275CDBFE}" srcOrd="2" destOrd="0" presId="urn:microsoft.com/office/officeart/2005/8/layout/hierarchy1"/>
    <dgm:cxn modelId="{B9DE0675-AAFC-4901-A045-5503FAB3F98B}" type="presParOf" srcId="{F17BD70F-8186-4986-AB27-02DE275CDBFE}" destId="{77ACB0E2-3B70-4B2E-BD01-CF1B500768EE}" srcOrd="0" destOrd="0" presId="urn:microsoft.com/office/officeart/2005/8/layout/hierarchy1"/>
    <dgm:cxn modelId="{B65EB5DB-CABC-422D-B9B7-6569348656C1}" type="presParOf" srcId="{77ACB0E2-3B70-4B2E-BD01-CF1B500768EE}" destId="{2495D7B2-3C74-40E3-B2A9-B4B6DB244865}" srcOrd="0" destOrd="0" presId="urn:microsoft.com/office/officeart/2005/8/layout/hierarchy1"/>
    <dgm:cxn modelId="{DD5BFE80-094D-4705-AA7C-C3A07D607FE3}" type="presParOf" srcId="{77ACB0E2-3B70-4B2E-BD01-CF1B500768EE}" destId="{DF51E716-6806-48C6-834F-F352A1708C9D}" srcOrd="1" destOrd="0" presId="urn:microsoft.com/office/officeart/2005/8/layout/hierarchy1"/>
    <dgm:cxn modelId="{5FB64B1B-442C-4006-A356-7EB95C44E999}" type="presParOf" srcId="{F17BD70F-8186-4986-AB27-02DE275CDBFE}" destId="{7909B3D7-99B4-4380-A740-25327176BE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F53F29-6591-4537-BEE3-E7302BF157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0CAC4-06CC-4A88-A9D1-6DC18ED33CD6}">
      <dgm:prSet/>
      <dgm:spPr/>
      <dgm:t>
        <a:bodyPr/>
        <a:lstStyle/>
        <a:p>
          <a:r>
            <a:rPr lang="pt-BR" b="0" i="0" dirty="0"/>
            <a:t>II - dar causa à inexecução parcial do contrato que cause grave dano à Administração, ao funcionamento dos serviços públicos ou ao interesse coletivo;</a:t>
          </a:r>
          <a:endParaRPr lang="en-US" dirty="0"/>
        </a:p>
      </dgm:t>
    </dgm:pt>
    <dgm:pt modelId="{6DC806AC-17F5-420D-9129-DCBC8E0466A4}" type="parTrans" cxnId="{4F630EF8-CB76-4F32-B741-0D2A87CFFFC4}">
      <dgm:prSet/>
      <dgm:spPr/>
      <dgm:t>
        <a:bodyPr/>
        <a:lstStyle/>
        <a:p>
          <a:endParaRPr lang="en-US"/>
        </a:p>
      </dgm:t>
    </dgm:pt>
    <dgm:pt modelId="{17DD3CDD-4CBB-4F9A-9D2B-443C4908A69A}" type="sibTrans" cxnId="{4F630EF8-CB76-4F32-B741-0D2A87CFFFC4}">
      <dgm:prSet/>
      <dgm:spPr/>
      <dgm:t>
        <a:bodyPr/>
        <a:lstStyle/>
        <a:p>
          <a:endParaRPr lang="en-US"/>
        </a:p>
      </dgm:t>
    </dgm:pt>
    <dgm:pt modelId="{DB2B9F6A-E977-47CC-A0B4-8C14AF40DC41}">
      <dgm:prSet/>
      <dgm:spPr/>
      <dgm:t>
        <a:bodyPr/>
        <a:lstStyle/>
        <a:p>
          <a:r>
            <a:rPr lang="pt-BR" b="0" i="0" dirty="0"/>
            <a:t>IX - fraudar a licitação ou praticar ato fraudulento na execução do contrato;</a:t>
          </a:r>
          <a:endParaRPr lang="en-US" dirty="0"/>
        </a:p>
      </dgm:t>
    </dgm:pt>
    <dgm:pt modelId="{FB0D3C72-CBEC-48A5-B8A0-51C5D7835DDE}" type="parTrans" cxnId="{7FE00779-E427-4B14-993C-F4125CD892AC}">
      <dgm:prSet/>
      <dgm:spPr/>
      <dgm:t>
        <a:bodyPr/>
        <a:lstStyle/>
        <a:p>
          <a:endParaRPr lang="en-US"/>
        </a:p>
      </dgm:t>
    </dgm:pt>
    <dgm:pt modelId="{BFD28694-392F-45A0-A662-5A6AFE27E10D}" type="sibTrans" cxnId="{7FE00779-E427-4B14-993C-F4125CD892AC}">
      <dgm:prSet/>
      <dgm:spPr/>
      <dgm:t>
        <a:bodyPr/>
        <a:lstStyle/>
        <a:p>
          <a:endParaRPr lang="en-US"/>
        </a:p>
      </dgm:t>
    </dgm:pt>
    <dgm:pt modelId="{098A780F-673D-4EFC-9DC1-BF58A806ABE0}" type="pres">
      <dgm:prSet presAssocID="{68F53F29-6591-4537-BEE3-E7302BF157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111BED-E500-420A-87BC-F00306A29B40}" type="pres">
      <dgm:prSet presAssocID="{8C90CAC4-06CC-4A88-A9D1-6DC18ED33CD6}" presName="hierRoot1" presStyleCnt="0"/>
      <dgm:spPr/>
    </dgm:pt>
    <dgm:pt modelId="{E48EDEDA-E1E6-4D63-84DA-34C271977C5C}" type="pres">
      <dgm:prSet presAssocID="{8C90CAC4-06CC-4A88-A9D1-6DC18ED33CD6}" presName="composite" presStyleCnt="0"/>
      <dgm:spPr/>
    </dgm:pt>
    <dgm:pt modelId="{7368EED5-F335-408D-8D56-171400115224}" type="pres">
      <dgm:prSet presAssocID="{8C90CAC4-06CC-4A88-A9D1-6DC18ED33CD6}" presName="background" presStyleLbl="node0" presStyleIdx="0" presStyleCnt="2"/>
      <dgm:spPr/>
    </dgm:pt>
    <dgm:pt modelId="{4D599543-7FD4-4D84-8142-61E206F73813}" type="pres">
      <dgm:prSet presAssocID="{8C90CAC4-06CC-4A88-A9D1-6DC18ED33CD6}" presName="text" presStyleLbl="fgAcc0" presStyleIdx="0" presStyleCnt="2" custLinFactNeighborX="-35403" custLinFactNeighborY="-2398">
        <dgm:presLayoutVars>
          <dgm:chPref val="3"/>
        </dgm:presLayoutVars>
      </dgm:prSet>
      <dgm:spPr/>
    </dgm:pt>
    <dgm:pt modelId="{BDF321BE-3AFA-40CA-B6CE-9EDD3E808763}" type="pres">
      <dgm:prSet presAssocID="{8C90CAC4-06CC-4A88-A9D1-6DC18ED33CD6}" presName="hierChild2" presStyleCnt="0"/>
      <dgm:spPr/>
    </dgm:pt>
    <dgm:pt modelId="{A00FCD05-B26D-48D8-9644-B59004E0AAD6}" type="pres">
      <dgm:prSet presAssocID="{DB2B9F6A-E977-47CC-A0B4-8C14AF40DC41}" presName="hierRoot1" presStyleCnt="0"/>
      <dgm:spPr/>
    </dgm:pt>
    <dgm:pt modelId="{5C351512-907D-4542-9BED-A9FE8874DFA4}" type="pres">
      <dgm:prSet presAssocID="{DB2B9F6A-E977-47CC-A0B4-8C14AF40DC41}" presName="composite" presStyleCnt="0"/>
      <dgm:spPr/>
    </dgm:pt>
    <dgm:pt modelId="{967C03C2-D6F6-4604-A0F5-2168E4ADB147}" type="pres">
      <dgm:prSet presAssocID="{DB2B9F6A-E977-47CC-A0B4-8C14AF40DC41}" presName="background" presStyleLbl="node0" presStyleIdx="1" presStyleCnt="2"/>
      <dgm:spPr/>
    </dgm:pt>
    <dgm:pt modelId="{24B77A91-C12F-4BE4-81C5-95F8A6C9B742}" type="pres">
      <dgm:prSet presAssocID="{DB2B9F6A-E977-47CC-A0B4-8C14AF40DC41}" presName="text" presStyleLbl="fgAcc0" presStyleIdx="1" presStyleCnt="2" custLinFactNeighborX="-8035" custLinFactNeighborY="4079">
        <dgm:presLayoutVars>
          <dgm:chPref val="3"/>
        </dgm:presLayoutVars>
      </dgm:prSet>
      <dgm:spPr/>
    </dgm:pt>
    <dgm:pt modelId="{C65146A8-A717-449E-9520-80666E74CD53}" type="pres">
      <dgm:prSet presAssocID="{DB2B9F6A-E977-47CC-A0B4-8C14AF40DC41}" presName="hierChild2" presStyleCnt="0"/>
      <dgm:spPr/>
    </dgm:pt>
  </dgm:ptLst>
  <dgm:cxnLst>
    <dgm:cxn modelId="{8EE83204-3860-4635-8E8B-DEB246D3DA39}" type="presOf" srcId="{DB2B9F6A-E977-47CC-A0B4-8C14AF40DC41}" destId="{24B77A91-C12F-4BE4-81C5-95F8A6C9B742}" srcOrd="0" destOrd="0" presId="urn:microsoft.com/office/officeart/2005/8/layout/hierarchy1"/>
    <dgm:cxn modelId="{960CFE0E-4E62-456F-9DFD-9A9D34A08F6B}" type="presOf" srcId="{68F53F29-6591-4537-BEE3-E7302BF1578C}" destId="{098A780F-673D-4EFC-9DC1-BF58A806ABE0}" srcOrd="0" destOrd="0" presId="urn:microsoft.com/office/officeart/2005/8/layout/hierarchy1"/>
    <dgm:cxn modelId="{255AB365-63B1-4993-A48D-CDB49EBBFFC9}" type="presOf" srcId="{8C90CAC4-06CC-4A88-A9D1-6DC18ED33CD6}" destId="{4D599543-7FD4-4D84-8142-61E206F73813}" srcOrd="0" destOrd="0" presId="urn:microsoft.com/office/officeart/2005/8/layout/hierarchy1"/>
    <dgm:cxn modelId="{7FE00779-E427-4B14-993C-F4125CD892AC}" srcId="{68F53F29-6591-4537-BEE3-E7302BF1578C}" destId="{DB2B9F6A-E977-47CC-A0B4-8C14AF40DC41}" srcOrd="1" destOrd="0" parTransId="{FB0D3C72-CBEC-48A5-B8A0-51C5D7835DDE}" sibTransId="{BFD28694-392F-45A0-A662-5A6AFE27E10D}"/>
    <dgm:cxn modelId="{4F630EF8-CB76-4F32-B741-0D2A87CFFFC4}" srcId="{68F53F29-6591-4537-BEE3-E7302BF1578C}" destId="{8C90CAC4-06CC-4A88-A9D1-6DC18ED33CD6}" srcOrd="0" destOrd="0" parTransId="{6DC806AC-17F5-420D-9129-DCBC8E0466A4}" sibTransId="{17DD3CDD-4CBB-4F9A-9D2B-443C4908A69A}"/>
    <dgm:cxn modelId="{25670207-608D-4362-82EE-C42144B7626A}" type="presParOf" srcId="{098A780F-673D-4EFC-9DC1-BF58A806ABE0}" destId="{37111BED-E500-420A-87BC-F00306A29B40}" srcOrd="0" destOrd="0" presId="urn:microsoft.com/office/officeart/2005/8/layout/hierarchy1"/>
    <dgm:cxn modelId="{DC8BA26B-61B2-4C66-9B43-DF80FE9B8815}" type="presParOf" srcId="{37111BED-E500-420A-87BC-F00306A29B40}" destId="{E48EDEDA-E1E6-4D63-84DA-34C271977C5C}" srcOrd="0" destOrd="0" presId="urn:microsoft.com/office/officeart/2005/8/layout/hierarchy1"/>
    <dgm:cxn modelId="{4D5353EA-BE06-4019-B0B6-8A5F24F4160F}" type="presParOf" srcId="{E48EDEDA-E1E6-4D63-84DA-34C271977C5C}" destId="{7368EED5-F335-408D-8D56-171400115224}" srcOrd="0" destOrd="0" presId="urn:microsoft.com/office/officeart/2005/8/layout/hierarchy1"/>
    <dgm:cxn modelId="{35F98142-FD93-442A-8631-6F16EA3A59FB}" type="presParOf" srcId="{E48EDEDA-E1E6-4D63-84DA-34C271977C5C}" destId="{4D599543-7FD4-4D84-8142-61E206F73813}" srcOrd="1" destOrd="0" presId="urn:microsoft.com/office/officeart/2005/8/layout/hierarchy1"/>
    <dgm:cxn modelId="{799051DA-2BFE-4786-9B6D-5C0B9A11B773}" type="presParOf" srcId="{37111BED-E500-420A-87BC-F00306A29B40}" destId="{BDF321BE-3AFA-40CA-B6CE-9EDD3E808763}" srcOrd="1" destOrd="0" presId="urn:microsoft.com/office/officeart/2005/8/layout/hierarchy1"/>
    <dgm:cxn modelId="{11AD0D83-C0A5-4EA4-93C7-8C6495D73B4E}" type="presParOf" srcId="{098A780F-673D-4EFC-9DC1-BF58A806ABE0}" destId="{A00FCD05-B26D-48D8-9644-B59004E0AAD6}" srcOrd="1" destOrd="0" presId="urn:microsoft.com/office/officeart/2005/8/layout/hierarchy1"/>
    <dgm:cxn modelId="{5DA4E384-2854-436D-8F74-FEEC333D103A}" type="presParOf" srcId="{A00FCD05-B26D-48D8-9644-B59004E0AAD6}" destId="{5C351512-907D-4542-9BED-A9FE8874DFA4}" srcOrd="0" destOrd="0" presId="urn:microsoft.com/office/officeart/2005/8/layout/hierarchy1"/>
    <dgm:cxn modelId="{DED2F57A-102F-4DFD-A8C9-C5FA9FA30F42}" type="presParOf" srcId="{5C351512-907D-4542-9BED-A9FE8874DFA4}" destId="{967C03C2-D6F6-4604-A0F5-2168E4ADB147}" srcOrd="0" destOrd="0" presId="urn:microsoft.com/office/officeart/2005/8/layout/hierarchy1"/>
    <dgm:cxn modelId="{3ECD1BD0-A363-4346-9C1F-29ACFB9C9991}" type="presParOf" srcId="{5C351512-907D-4542-9BED-A9FE8874DFA4}" destId="{24B77A91-C12F-4BE4-81C5-95F8A6C9B742}" srcOrd="1" destOrd="0" presId="urn:microsoft.com/office/officeart/2005/8/layout/hierarchy1"/>
    <dgm:cxn modelId="{A1C0CCBE-BD48-444E-83F7-F49100540F29}" type="presParOf" srcId="{A00FCD05-B26D-48D8-9644-B59004E0AAD6}" destId="{C65146A8-A717-449E-9520-80666E74CD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5D8B33-49F7-4DAE-9949-117913DBC2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355D42-37C7-4C52-A710-5310237718B0}">
      <dgm:prSet/>
      <dgm:spPr/>
      <dgm:t>
        <a:bodyPr/>
        <a:lstStyle/>
        <a:p>
          <a:r>
            <a:rPr lang="pt-BR" b="0" i="0" dirty="0"/>
            <a:t>Art. 58. Poderá ser exigida, no momento da apresentação da proposta, a comprovação do recolhimento de quantia a título de garantia de proposta, como requisito de </a:t>
          </a:r>
          <a:r>
            <a:rPr lang="pt-BR" b="0" i="0" dirty="0" err="1"/>
            <a:t>pré</a:t>
          </a:r>
          <a:r>
            <a:rPr lang="pt-BR" b="0" i="0" dirty="0"/>
            <a:t>-habilitação.</a:t>
          </a:r>
          <a:endParaRPr lang="en-US" dirty="0"/>
        </a:p>
      </dgm:t>
    </dgm:pt>
    <dgm:pt modelId="{3E799953-E405-47EA-8A46-A6F6B05D986D}" type="parTrans" cxnId="{89669812-3850-4FB4-906A-E31CB05591FE}">
      <dgm:prSet/>
      <dgm:spPr/>
      <dgm:t>
        <a:bodyPr/>
        <a:lstStyle/>
        <a:p>
          <a:endParaRPr lang="en-US"/>
        </a:p>
      </dgm:t>
    </dgm:pt>
    <dgm:pt modelId="{09845AF0-B299-46F0-82FB-99B964D9E4A4}" type="sibTrans" cxnId="{89669812-3850-4FB4-906A-E31CB05591FE}">
      <dgm:prSet/>
      <dgm:spPr/>
      <dgm:t>
        <a:bodyPr/>
        <a:lstStyle/>
        <a:p>
          <a:endParaRPr lang="en-US"/>
        </a:p>
      </dgm:t>
    </dgm:pt>
    <dgm:pt modelId="{6EF70383-11DC-4A01-ADBA-0C841A0FF1D2}">
      <dgm:prSet/>
      <dgm:spPr/>
      <dgm:t>
        <a:bodyPr/>
        <a:lstStyle/>
        <a:p>
          <a:r>
            <a:rPr lang="pt-BR" b="0" i="0"/>
            <a:t>§ 1º A garantia de proposta não poderá ser superior a 1% (um por cento) do valor estimado para a contratação.</a:t>
          </a:r>
          <a:endParaRPr lang="en-US"/>
        </a:p>
      </dgm:t>
    </dgm:pt>
    <dgm:pt modelId="{44AA30C7-DFE1-4090-9D24-D89903F7F8AC}" type="parTrans" cxnId="{61BF12EA-1B9C-45F1-8DAA-2087516C08A3}">
      <dgm:prSet/>
      <dgm:spPr/>
      <dgm:t>
        <a:bodyPr/>
        <a:lstStyle/>
        <a:p>
          <a:endParaRPr lang="en-US"/>
        </a:p>
      </dgm:t>
    </dgm:pt>
    <dgm:pt modelId="{37D43262-068A-4862-9755-0F32F72D8784}" type="sibTrans" cxnId="{61BF12EA-1B9C-45F1-8DAA-2087516C08A3}">
      <dgm:prSet/>
      <dgm:spPr/>
      <dgm:t>
        <a:bodyPr/>
        <a:lstStyle/>
        <a:p>
          <a:endParaRPr lang="en-US"/>
        </a:p>
      </dgm:t>
    </dgm:pt>
    <dgm:pt modelId="{B0E84E3B-E860-42DD-8B37-462432F1780C}">
      <dgm:prSet/>
      <dgm:spPr/>
      <dgm:t>
        <a:bodyPr/>
        <a:lstStyle/>
        <a:p>
          <a:r>
            <a:rPr lang="pt-BR" b="0" i="0"/>
            <a:t>§ 2º A garantia de proposta será devolvida aos licitantes no prazo de 10 (dez) dias úteis, contado da assinatura do contrato ou da data em que for declarada fracassada a licitação.</a:t>
          </a:r>
          <a:endParaRPr lang="en-US"/>
        </a:p>
      </dgm:t>
    </dgm:pt>
    <dgm:pt modelId="{CDEE673A-EF0A-45CE-B66B-EA7FD4580921}" type="parTrans" cxnId="{C6907E31-39D3-4B54-938A-F7B528D1436C}">
      <dgm:prSet/>
      <dgm:spPr/>
      <dgm:t>
        <a:bodyPr/>
        <a:lstStyle/>
        <a:p>
          <a:endParaRPr lang="en-US"/>
        </a:p>
      </dgm:t>
    </dgm:pt>
    <dgm:pt modelId="{E9D8F7AB-BE3A-46E6-A6AD-EF77B915542F}" type="sibTrans" cxnId="{C6907E31-39D3-4B54-938A-F7B528D1436C}">
      <dgm:prSet/>
      <dgm:spPr/>
      <dgm:t>
        <a:bodyPr/>
        <a:lstStyle/>
        <a:p>
          <a:endParaRPr lang="en-US"/>
        </a:p>
      </dgm:t>
    </dgm:pt>
    <dgm:pt modelId="{2F5A0A54-D53D-4755-A4C5-4BDAD4E10E36}">
      <dgm:prSet/>
      <dgm:spPr/>
      <dgm:t>
        <a:bodyPr/>
        <a:lstStyle/>
        <a:p>
          <a:r>
            <a:rPr lang="pt-BR" b="0" i="0"/>
            <a:t>§ 3º Implicará execução do valor integral da garantia de proposta a recusa em assinar o contrato ou a não apresentação dos documentos para a contratação.</a:t>
          </a:r>
          <a:endParaRPr lang="en-US"/>
        </a:p>
      </dgm:t>
    </dgm:pt>
    <dgm:pt modelId="{6C2EB817-BB07-4F5C-80EF-FDBFBED1AE2A}" type="parTrans" cxnId="{35277BFB-D880-4970-A2D3-D73898C6BB3E}">
      <dgm:prSet/>
      <dgm:spPr/>
      <dgm:t>
        <a:bodyPr/>
        <a:lstStyle/>
        <a:p>
          <a:endParaRPr lang="en-US"/>
        </a:p>
      </dgm:t>
    </dgm:pt>
    <dgm:pt modelId="{BE4D628D-2BF4-490F-9C7A-5A4E732C8305}" type="sibTrans" cxnId="{35277BFB-D880-4970-A2D3-D73898C6BB3E}">
      <dgm:prSet/>
      <dgm:spPr/>
      <dgm:t>
        <a:bodyPr/>
        <a:lstStyle/>
        <a:p>
          <a:endParaRPr lang="en-US"/>
        </a:p>
      </dgm:t>
    </dgm:pt>
    <dgm:pt modelId="{23113795-1F8B-4383-99AE-D0A7472BDCED}">
      <dgm:prSet/>
      <dgm:spPr/>
      <dgm:t>
        <a:bodyPr/>
        <a:lstStyle/>
        <a:p>
          <a:r>
            <a:rPr lang="pt-BR" b="0" i="0"/>
            <a:t>§ 4º A garantia de proposta poderá ser prestada nas modalidades de que trata o </a:t>
          </a:r>
          <a:r>
            <a:rPr lang="pt-BR" b="0" i="0">
              <a:hlinkClick xmlns:r="http://schemas.openxmlformats.org/officeDocument/2006/relationships" r:id="rId1"/>
            </a:rPr>
            <a:t>§ 1º do art. 96 desta Lei</a:t>
          </a:r>
          <a:r>
            <a:rPr lang="pt-BR" b="0" i="0"/>
            <a:t>.</a:t>
          </a:r>
          <a:endParaRPr lang="en-US"/>
        </a:p>
      </dgm:t>
    </dgm:pt>
    <dgm:pt modelId="{547923C2-F319-4F35-A1EB-F13769C7E9E7}" type="parTrans" cxnId="{1294243C-417E-4009-8AA3-8FA1C7D42AE6}">
      <dgm:prSet/>
      <dgm:spPr/>
      <dgm:t>
        <a:bodyPr/>
        <a:lstStyle/>
        <a:p>
          <a:endParaRPr lang="en-US"/>
        </a:p>
      </dgm:t>
    </dgm:pt>
    <dgm:pt modelId="{25723714-295D-4890-AAB1-4B2C90771F86}" type="sibTrans" cxnId="{1294243C-417E-4009-8AA3-8FA1C7D42AE6}">
      <dgm:prSet/>
      <dgm:spPr/>
      <dgm:t>
        <a:bodyPr/>
        <a:lstStyle/>
        <a:p>
          <a:endParaRPr lang="en-US"/>
        </a:p>
      </dgm:t>
    </dgm:pt>
    <dgm:pt modelId="{ACD6AE31-CE91-43E2-A3AF-467DA11FAFF0}" type="pres">
      <dgm:prSet presAssocID="{CD5D8B33-49F7-4DAE-9949-117913DBC2B7}" presName="linear" presStyleCnt="0">
        <dgm:presLayoutVars>
          <dgm:animLvl val="lvl"/>
          <dgm:resizeHandles val="exact"/>
        </dgm:presLayoutVars>
      </dgm:prSet>
      <dgm:spPr/>
    </dgm:pt>
    <dgm:pt modelId="{3BD2AC28-D944-4532-B9AD-822587E906F5}" type="pres">
      <dgm:prSet presAssocID="{2A355D42-37C7-4C52-A710-5310237718B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3877164-9F00-4D73-9DBD-75F713F78FC1}" type="pres">
      <dgm:prSet presAssocID="{09845AF0-B299-46F0-82FB-99B964D9E4A4}" presName="spacer" presStyleCnt="0"/>
      <dgm:spPr/>
    </dgm:pt>
    <dgm:pt modelId="{43B9E007-1DA2-494F-9DBA-7700772692D8}" type="pres">
      <dgm:prSet presAssocID="{6EF70383-11DC-4A01-ADBA-0C841A0FF1D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EEFE18-4855-489F-9C75-F054A200E325}" type="pres">
      <dgm:prSet presAssocID="{37D43262-068A-4862-9755-0F32F72D8784}" presName="spacer" presStyleCnt="0"/>
      <dgm:spPr/>
    </dgm:pt>
    <dgm:pt modelId="{B77F5A96-B33A-4FF7-A99B-5CE1C172C815}" type="pres">
      <dgm:prSet presAssocID="{B0E84E3B-E860-42DD-8B37-462432F178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A2E2BC0-CD8A-45CB-9467-4BB1081058B9}" type="pres">
      <dgm:prSet presAssocID="{E9D8F7AB-BE3A-46E6-A6AD-EF77B915542F}" presName="spacer" presStyleCnt="0"/>
      <dgm:spPr/>
    </dgm:pt>
    <dgm:pt modelId="{39610F64-B238-497A-B6B6-AF466F36D6F9}" type="pres">
      <dgm:prSet presAssocID="{2F5A0A54-D53D-4755-A4C5-4BDAD4E10E3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8ECEAB0-8ADA-4061-B963-1177D6D1474D}" type="pres">
      <dgm:prSet presAssocID="{BE4D628D-2BF4-490F-9C7A-5A4E732C8305}" presName="spacer" presStyleCnt="0"/>
      <dgm:spPr/>
    </dgm:pt>
    <dgm:pt modelId="{03CE2971-0C54-4E72-A98E-587AF5E37CD8}" type="pres">
      <dgm:prSet presAssocID="{23113795-1F8B-4383-99AE-D0A7472BDCE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9669812-3850-4FB4-906A-E31CB05591FE}" srcId="{CD5D8B33-49F7-4DAE-9949-117913DBC2B7}" destId="{2A355D42-37C7-4C52-A710-5310237718B0}" srcOrd="0" destOrd="0" parTransId="{3E799953-E405-47EA-8A46-A6F6B05D986D}" sibTransId="{09845AF0-B299-46F0-82FB-99B964D9E4A4}"/>
    <dgm:cxn modelId="{C6907E31-39D3-4B54-938A-F7B528D1436C}" srcId="{CD5D8B33-49F7-4DAE-9949-117913DBC2B7}" destId="{B0E84E3B-E860-42DD-8B37-462432F1780C}" srcOrd="2" destOrd="0" parTransId="{CDEE673A-EF0A-45CE-B66B-EA7FD4580921}" sibTransId="{E9D8F7AB-BE3A-46E6-A6AD-EF77B915542F}"/>
    <dgm:cxn modelId="{1294243C-417E-4009-8AA3-8FA1C7D42AE6}" srcId="{CD5D8B33-49F7-4DAE-9949-117913DBC2B7}" destId="{23113795-1F8B-4383-99AE-D0A7472BDCED}" srcOrd="4" destOrd="0" parTransId="{547923C2-F319-4F35-A1EB-F13769C7E9E7}" sibTransId="{25723714-295D-4890-AAB1-4B2C90771F86}"/>
    <dgm:cxn modelId="{13096045-2CFA-4209-B5A7-3EF8ED7F3FD7}" type="presOf" srcId="{2F5A0A54-D53D-4755-A4C5-4BDAD4E10E36}" destId="{39610F64-B238-497A-B6B6-AF466F36D6F9}" srcOrd="0" destOrd="0" presId="urn:microsoft.com/office/officeart/2005/8/layout/vList2"/>
    <dgm:cxn modelId="{7876015A-6851-45C3-BFD5-C1FE47961D3D}" type="presOf" srcId="{23113795-1F8B-4383-99AE-D0A7472BDCED}" destId="{03CE2971-0C54-4E72-A98E-587AF5E37CD8}" srcOrd="0" destOrd="0" presId="urn:microsoft.com/office/officeart/2005/8/layout/vList2"/>
    <dgm:cxn modelId="{38C9339A-D987-45B2-95B8-877715328BCA}" type="presOf" srcId="{2A355D42-37C7-4C52-A710-5310237718B0}" destId="{3BD2AC28-D944-4532-B9AD-822587E906F5}" srcOrd="0" destOrd="0" presId="urn:microsoft.com/office/officeart/2005/8/layout/vList2"/>
    <dgm:cxn modelId="{58586EA8-7783-4C7E-A1CE-0E34E23B0190}" type="presOf" srcId="{6EF70383-11DC-4A01-ADBA-0C841A0FF1D2}" destId="{43B9E007-1DA2-494F-9DBA-7700772692D8}" srcOrd="0" destOrd="0" presId="urn:microsoft.com/office/officeart/2005/8/layout/vList2"/>
    <dgm:cxn modelId="{4100AADD-1DE6-42E5-9DF0-7E3D2BC9B048}" type="presOf" srcId="{B0E84E3B-E860-42DD-8B37-462432F1780C}" destId="{B77F5A96-B33A-4FF7-A99B-5CE1C172C815}" srcOrd="0" destOrd="0" presId="urn:microsoft.com/office/officeart/2005/8/layout/vList2"/>
    <dgm:cxn modelId="{FC8329E8-55DD-407A-BA0E-1843C91A3DBD}" type="presOf" srcId="{CD5D8B33-49F7-4DAE-9949-117913DBC2B7}" destId="{ACD6AE31-CE91-43E2-A3AF-467DA11FAFF0}" srcOrd="0" destOrd="0" presId="urn:microsoft.com/office/officeart/2005/8/layout/vList2"/>
    <dgm:cxn modelId="{61BF12EA-1B9C-45F1-8DAA-2087516C08A3}" srcId="{CD5D8B33-49F7-4DAE-9949-117913DBC2B7}" destId="{6EF70383-11DC-4A01-ADBA-0C841A0FF1D2}" srcOrd="1" destOrd="0" parTransId="{44AA30C7-DFE1-4090-9D24-D89903F7F8AC}" sibTransId="{37D43262-068A-4862-9755-0F32F72D8784}"/>
    <dgm:cxn modelId="{35277BFB-D880-4970-A2D3-D73898C6BB3E}" srcId="{CD5D8B33-49F7-4DAE-9949-117913DBC2B7}" destId="{2F5A0A54-D53D-4755-A4C5-4BDAD4E10E36}" srcOrd="3" destOrd="0" parTransId="{6C2EB817-BB07-4F5C-80EF-FDBFBED1AE2A}" sibTransId="{BE4D628D-2BF4-490F-9C7A-5A4E732C8305}"/>
    <dgm:cxn modelId="{7C39E8CE-872E-464C-B06B-CC5B9F32677E}" type="presParOf" srcId="{ACD6AE31-CE91-43E2-A3AF-467DA11FAFF0}" destId="{3BD2AC28-D944-4532-B9AD-822587E906F5}" srcOrd="0" destOrd="0" presId="urn:microsoft.com/office/officeart/2005/8/layout/vList2"/>
    <dgm:cxn modelId="{DA8E24D1-6941-4E3D-AF6D-0759B704F338}" type="presParOf" srcId="{ACD6AE31-CE91-43E2-A3AF-467DA11FAFF0}" destId="{63877164-9F00-4D73-9DBD-75F713F78FC1}" srcOrd="1" destOrd="0" presId="urn:microsoft.com/office/officeart/2005/8/layout/vList2"/>
    <dgm:cxn modelId="{DC0DC07B-0B3F-4ADF-AE38-DEFEF6B360C6}" type="presParOf" srcId="{ACD6AE31-CE91-43E2-A3AF-467DA11FAFF0}" destId="{43B9E007-1DA2-494F-9DBA-7700772692D8}" srcOrd="2" destOrd="0" presId="urn:microsoft.com/office/officeart/2005/8/layout/vList2"/>
    <dgm:cxn modelId="{F3EAA9AC-3968-4BE0-81A4-85B94D00B9D9}" type="presParOf" srcId="{ACD6AE31-CE91-43E2-A3AF-467DA11FAFF0}" destId="{11EEFE18-4855-489F-9C75-F054A200E325}" srcOrd="3" destOrd="0" presId="urn:microsoft.com/office/officeart/2005/8/layout/vList2"/>
    <dgm:cxn modelId="{A4A86EF2-FCBD-4727-AC9A-6D9D040B53C9}" type="presParOf" srcId="{ACD6AE31-CE91-43E2-A3AF-467DA11FAFF0}" destId="{B77F5A96-B33A-4FF7-A99B-5CE1C172C815}" srcOrd="4" destOrd="0" presId="urn:microsoft.com/office/officeart/2005/8/layout/vList2"/>
    <dgm:cxn modelId="{076D096C-D7F4-432B-A0A5-04EB90F7E97A}" type="presParOf" srcId="{ACD6AE31-CE91-43E2-A3AF-467DA11FAFF0}" destId="{CA2E2BC0-CD8A-45CB-9467-4BB1081058B9}" srcOrd="5" destOrd="0" presId="urn:microsoft.com/office/officeart/2005/8/layout/vList2"/>
    <dgm:cxn modelId="{7B986533-881E-49C2-A302-0E068BC40247}" type="presParOf" srcId="{ACD6AE31-CE91-43E2-A3AF-467DA11FAFF0}" destId="{39610F64-B238-497A-B6B6-AF466F36D6F9}" srcOrd="6" destOrd="0" presId="urn:microsoft.com/office/officeart/2005/8/layout/vList2"/>
    <dgm:cxn modelId="{D11ACF6F-395F-4ED5-AFEF-B8F074F4EE8D}" type="presParOf" srcId="{ACD6AE31-CE91-43E2-A3AF-467DA11FAFF0}" destId="{68ECEAB0-8ADA-4061-B963-1177D6D1474D}" srcOrd="7" destOrd="0" presId="urn:microsoft.com/office/officeart/2005/8/layout/vList2"/>
    <dgm:cxn modelId="{163E2062-824C-463C-B606-2C2DB416D8B1}" type="presParOf" srcId="{ACD6AE31-CE91-43E2-A3AF-467DA11FAFF0}" destId="{03CE2971-0C54-4E72-A98E-587AF5E37CD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10211D-C493-46E6-A6A3-AEE12E4DC24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166CA7-CDA7-4C32-8E4A-B996AB47F5F3}">
      <dgm:prSet/>
      <dgm:spPr/>
      <dgm:t>
        <a:bodyPr/>
        <a:lstStyle/>
        <a:p>
          <a:r>
            <a:rPr lang="pt-BR" b="0" i="0" dirty="0"/>
            <a:t>Pouco usual;</a:t>
          </a:r>
          <a:endParaRPr lang="en-US" dirty="0"/>
        </a:p>
      </dgm:t>
    </dgm:pt>
    <dgm:pt modelId="{DD845F5B-6315-47A1-A690-5ED9037A2A60}" type="parTrans" cxnId="{D5EF58B3-99B3-4967-B65A-712422966B12}">
      <dgm:prSet/>
      <dgm:spPr/>
      <dgm:t>
        <a:bodyPr/>
        <a:lstStyle/>
        <a:p>
          <a:endParaRPr lang="en-US"/>
        </a:p>
      </dgm:t>
    </dgm:pt>
    <dgm:pt modelId="{9FD121B1-0654-470C-B1BA-80C9CBE86329}" type="sibTrans" cxnId="{D5EF58B3-99B3-4967-B65A-712422966B12}">
      <dgm:prSet/>
      <dgm:spPr/>
      <dgm:t>
        <a:bodyPr/>
        <a:lstStyle/>
        <a:p>
          <a:endParaRPr lang="en-US"/>
        </a:p>
      </dgm:t>
    </dgm:pt>
    <dgm:pt modelId="{1EE91BFC-7336-42F6-8E97-BBEEAAEB3056}">
      <dgm:prSet/>
      <dgm:spPr/>
      <dgm:t>
        <a:bodyPr/>
        <a:lstStyle/>
        <a:p>
          <a:r>
            <a:rPr lang="pt-BR" dirty="0"/>
            <a:t>Proporcionalidade-Adequação – ausência de benefício à Administração e risco na formulação de lances;</a:t>
          </a:r>
          <a:endParaRPr lang="en-US" dirty="0"/>
        </a:p>
      </dgm:t>
    </dgm:pt>
    <dgm:pt modelId="{EF095080-4F12-4ABF-B2B1-00E0EA3D1F24}" type="parTrans" cxnId="{C913039C-EF90-407C-9B0F-CC75DDCA70AE}">
      <dgm:prSet/>
      <dgm:spPr/>
      <dgm:t>
        <a:bodyPr/>
        <a:lstStyle/>
        <a:p>
          <a:endParaRPr lang="en-US"/>
        </a:p>
      </dgm:t>
    </dgm:pt>
    <dgm:pt modelId="{E0E69C2C-F84C-4CA0-8F87-36E3CBF924A4}" type="sibTrans" cxnId="{C913039C-EF90-407C-9B0F-CC75DDCA70AE}">
      <dgm:prSet/>
      <dgm:spPr/>
      <dgm:t>
        <a:bodyPr/>
        <a:lstStyle/>
        <a:p>
          <a:endParaRPr lang="en-US"/>
        </a:p>
      </dgm:t>
    </dgm:pt>
    <dgm:pt modelId="{460F40A2-3C20-4654-8676-A516D7A7E40F}">
      <dgm:prSet/>
      <dgm:spPr/>
      <dgm:t>
        <a:bodyPr/>
        <a:lstStyle/>
        <a:p>
          <a:r>
            <a:rPr lang="pt-BR" dirty="0"/>
            <a:t>Afeta a proposta/valor;</a:t>
          </a:r>
          <a:endParaRPr lang="en-US" dirty="0"/>
        </a:p>
      </dgm:t>
    </dgm:pt>
    <dgm:pt modelId="{CF414065-F789-4A62-AB72-70E671530C5D}" type="parTrans" cxnId="{72CB3937-7534-45B2-BAF5-524FCBC42475}">
      <dgm:prSet/>
      <dgm:spPr/>
      <dgm:t>
        <a:bodyPr/>
        <a:lstStyle/>
        <a:p>
          <a:endParaRPr lang="en-US"/>
        </a:p>
      </dgm:t>
    </dgm:pt>
    <dgm:pt modelId="{43FC0F34-4DAD-454B-B340-E7AA3D7FA9F8}" type="sibTrans" cxnId="{72CB3937-7534-45B2-BAF5-524FCBC42475}">
      <dgm:prSet/>
      <dgm:spPr/>
      <dgm:t>
        <a:bodyPr/>
        <a:lstStyle/>
        <a:p>
          <a:endParaRPr lang="en-US"/>
        </a:p>
      </dgm:t>
    </dgm:pt>
    <dgm:pt modelId="{143C5B59-F60C-41B8-9697-E85E48EF2BA6}">
      <dgm:prSet/>
      <dgm:spPr/>
      <dgm:t>
        <a:bodyPr/>
        <a:lstStyle/>
        <a:p>
          <a:r>
            <a:rPr lang="pt-BR" b="0" i="0" dirty="0"/>
            <a:t>É tratado de </a:t>
          </a:r>
          <a:r>
            <a:rPr lang="pt-BR" b="0" i="0" dirty="0" err="1"/>
            <a:t>pré</a:t>
          </a:r>
          <a:r>
            <a:rPr lang="pt-BR" b="0" i="0" dirty="0"/>
            <a:t>-habilitação – situação anômala e não tem a mesma finalidade da habilitação;</a:t>
          </a:r>
          <a:endParaRPr lang="en-US" dirty="0"/>
        </a:p>
      </dgm:t>
    </dgm:pt>
    <dgm:pt modelId="{0E08C8E0-C892-4CFC-96C9-7EC10CE22B69}" type="parTrans" cxnId="{97006272-2B15-4803-806E-537F26864C28}">
      <dgm:prSet/>
      <dgm:spPr/>
      <dgm:t>
        <a:bodyPr/>
        <a:lstStyle/>
        <a:p>
          <a:endParaRPr lang="en-US"/>
        </a:p>
      </dgm:t>
    </dgm:pt>
    <dgm:pt modelId="{611758EC-4672-4C6F-97DE-D893E40B0ACA}" type="sibTrans" cxnId="{97006272-2B15-4803-806E-537F26864C28}">
      <dgm:prSet/>
      <dgm:spPr/>
      <dgm:t>
        <a:bodyPr/>
        <a:lstStyle/>
        <a:p>
          <a:endParaRPr lang="en-US"/>
        </a:p>
      </dgm:t>
    </dgm:pt>
    <dgm:pt modelId="{8C9F96E0-D34C-4A20-9208-B0E697F76099}">
      <dgm:prSet/>
      <dgm:spPr/>
      <dgm:t>
        <a:bodyPr/>
        <a:lstStyle/>
        <a:p>
          <a:r>
            <a:rPr lang="pt-BR" dirty="0"/>
            <a:t>Deve haver justificativa para exigir;</a:t>
          </a:r>
          <a:endParaRPr lang="en-US" dirty="0"/>
        </a:p>
      </dgm:t>
    </dgm:pt>
    <dgm:pt modelId="{F3434F16-40F3-4B4C-BBDE-38D1B3BD16DF}" type="parTrans" cxnId="{2877CD67-39FA-4805-8578-388661E07BD4}">
      <dgm:prSet/>
      <dgm:spPr/>
      <dgm:t>
        <a:bodyPr/>
        <a:lstStyle/>
        <a:p>
          <a:endParaRPr lang="en-US"/>
        </a:p>
      </dgm:t>
    </dgm:pt>
    <dgm:pt modelId="{6875DA9E-6CBC-40BD-B8A2-404F52BDA872}" type="sibTrans" cxnId="{2877CD67-39FA-4805-8578-388661E07BD4}">
      <dgm:prSet/>
      <dgm:spPr/>
      <dgm:t>
        <a:bodyPr/>
        <a:lstStyle/>
        <a:p>
          <a:endParaRPr lang="en-US"/>
        </a:p>
      </dgm:t>
    </dgm:pt>
    <dgm:pt modelId="{7A20DB5D-DB3B-4D35-A34B-54CDFD394F7B}">
      <dgm:prSet/>
      <dgm:spPr/>
      <dgm:t>
        <a:bodyPr/>
        <a:lstStyle/>
        <a:p>
          <a:r>
            <a:rPr lang="pt-BR" b="0" i="0" dirty="0"/>
            <a:t>Não poderá ser superior a 1% (um por cento) do valor </a:t>
          </a:r>
          <a:r>
            <a:rPr lang="pt-BR" b="0" i="1" dirty="0"/>
            <a:t>estimado para a contratação;</a:t>
          </a:r>
          <a:endParaRPr lang="en-US" dirty="0"/>
        </a:p>
      </dgm:t>
    </dgm:pt>
    <dgm:pt modelId="{6A05C146-C4D4-4E3D-8B9F-041BB226CD0D}" type="parTrans" cxnId="{13ABFF5E-D1EF-48D4-AE83-B517EB6ED486}">
      <dgm:prSet/>
      <dgm:spPr/>
      <dgm:t>
        <a:bodyPr/>
        <a:lstStyle/>
        <a:p>
          <a:endParaRPr lang="en-US"/>
        </a:p>
      </dgm:t>
    </dgm:pt>
    <dgm:pt modelId="{3BFE682E-1594-4007-9FB6-639AF0CC640A}" type="sibTrans" cxnId="{13ABFF5E-D1EF-48D4-AE83-B517EB6ED486}">
      <dgm:prSet/>
      <dgm:spPr/>
      <dgm:t>
        <a:bodyPr/>
        <a:lstStyle/>
        <a:p>
          <a:endParaRPr lang="en-US"/>
        </a:p>
      </dgm:t>
    </dgm:pt>
    <dgm:pt modelId="{1C4EB76A-59BF-4FEE-B335-09045E537C22}">
      <dgm:prSet/>
      <dgm:spPr/>
      <dgm:t>
        <a:bodyPr/>
        <a:lstStyle/>
        <a:p>
          <a:r>
            <a:rPr lang="pt-BR" b="0" i="0" dirty="0"/>
            <a:t>A garantia de proposta será </a:t>
          </a:r>
          <a:r>
            <a:rPr lang="pt-BR" b="0" i="1" dirty="0"/>
            <a:t>devolvida </a:t>
          </a:r>
          <a:r>
            <a:rPr lang="pt-BR" b="0" i="0" dirty="0"/>
            <a:t>aos licitantes no prazo de 10 (dez) dias úteis, contado da assinatura do contrato ou da data em que for declarada fracassada a licitação.</a:t>
          </a:r>
          <a:br>
            <a:rPr lang="pt-BR" b="0" i="0" dirty="0"/>
          </a:br>
          <a:r>
            <a:rPr lang="pt-BR" b="1" dirty="0"/>
            <a:t>Devolvida se for em dinheiro/depósito. Se não, a garantia é extinta.</a:t>
          </a:r>
          <a:endParaRPr lang="en-US" b="1" dirty="0"/>
        </a:p>
      </dgm:t>
    </dgm:pt>
    <dgm:pt modelId="{AE1A4467-834E-414B-A6E9-25C93FBECAD6}" type="parTrans" cxnId="{C1243027-33A6-401F-BCD3-F3FD6B460ECC}">
      <dgm:prSet/>
      <dgm:spPr/>
      <dgm:t>
        <a:bodyPr/>
        <a:lstStyle/>
        <a:p>
          <a:endParaRPr lang="en-US"/>
        </a:p>
      </dgm:t>
    </dgm:pt>
    <dgm:pt modelId="{9A481648-6126-4D78-BE4C-882735D8F436}" type="sibTrans" cxnId="{C1243027-33A6-401F-BCD3-F3FD6B460ECC}">
      <dgm:prSet/>
      <dgm:spPr/>
      <dgm:t>
        <a:bodyPr/>
        <a:lstStyle/>
        <a:p>
          <a:endParaRPr lang="en-US"/>
        </a:p>
      </dgm:t>
    </dgm:pt>
    <dgm:pt modelId="{A252ADD0-5DF4-4118-AE30-14001BC8BA0D}" type="pres">
      <dgm:prSet presAssocID="{B810211D-C493-46E6-A6A3-AEE12E4DC242}" presName="vert0" presStyleCnt="0">
        <dgm:presLayoutVars>
          <dgm:dir/>
          <dgm:animOne val="branch"/>
          <dgm:animLvl val="lvl"/>
        </dgm:presLayoutVars>
      </dgm:prSet>
      <dgm:spPr/>
    </dgm:pt>
    <dgm:pt modelId="{E173EA10-7B37-4AFB-B791-43DEC5203191}" type="pres">
      <dgm:prSet presAssocID="{6A166CA7-CDA7-4C32-8E4A-B996AB47F5F3}" presName="thickLine" presStyleLbl="alignNode1" presStyleIdx="0" presStyleCnt="7" custLinFactNeighborY="-178"/>
      <dgm:spPr/>
    </dgm:pt>
    <dgm:pt modelId="{1CEF049C-6DF7-4F93-9DD8-DD71BDF51DB1}" type="pres">
      <dgm:prSet presAssocID="{6A166CA7-CDA7-4C32-8E4A-B996AB47F5F3}" presName="horz1" presStyleCnt="0"/>
      <dgm:spPr/>
    </dgm:pt>
    <dgm:pt modelId="{2C0FDCE2-CB97-4D29-9F29-B039A01F165E}" type="pres">
      <dgm:prSet presAssocID="{6A166CA7-CDA7-4C32-8E4A-B996AB47F5F3}" presName="tx1" presStyleLbl="revTx" presStyleIdx="0" presStyleCnt="7"/>
      <dgm:spPr/>
    </dgm:pt>
    <dgm:pt modelId="{BA9BF716-27A8-4C6D-9EB2-A2E394D93484}" type="pres">
      <dgm:prSet presAssocID="{6A166CA7-CDA7-4C32-8E4A-B996AB47F5F3}" presName="vert1" presStyleCnt="0"/>
      <dgm:spPr/>
    </dgm:pt>
    <dgm:pt modelId="{88445A71-582E-47DD-8DF2-E63AC504228C}" type="pres">
      <dgm:prSet presAssocID="{1EE91BFC-7336-42F6-8E97-BBEEAAEB3056}" presName="thickLine" presStyleLbl="alignNode1" presStyleIdx="1" presStyleCnt="7"/>
      <dgm:spPr/>
    </dgm:pt>
    <dgm:pt modelId="{D06F589E-5E89-417C-B447-6A89CECC8946}" type="pres">
      <dgm:prSet presAssocID="{1EE91BFC-7336-42F6-8E97-BBEEAAEB3056}" presName="horz1" presStyleCnt="0"/>
      <dgm:spPr/>
    </dgm:pt>
    <dgm:pt modelId="{D2E1079C-4B48-4C9C-9DD5-84C12C3782D7}" type="pres">
      <dgm:prSet presAssocID="{1EE91BFC-7336-42F6-8E97-BBEEAAEB3056}" presName="tx1" presStyleLbl="revTx" presStyleIdx="1" presStyleCnt="7"/>
      <dgm:spPr/>
    </dgm:pt>
    <dgm:pt modelId="{03AD99D1-1334-4B20-9744-19F33D652004}" type="pres">
      <dgm:prSet presAssocID="{1EE91BFC-7336-42F6-8E97-BBEEAAEB3056}" presName="vert1" presStyleCnt="0"/>
      <dgm:spPr/>
    </dgm:pt>
    <dgm:pt modelId="{63C030F6-C3CA-46E5-AC13-D1C21698B6D5}" type="pres">
      <dgm:prSet presAssocID="{460F40A2-3C20-4654-8676-A516D7A7E40F}" presName="thickLine" presStyleLbl="alignNode1" presStyleIdx="2" presStyleCnt="7"/>
      <dgm:spPr/>
    </dgm:pt>
    <dgm:pt modelId="{5C320F09-540C-421B-BB30-C1379237DB86}" type="pres">
      <dgm:prSet presAssocID="{460F40A2-3C20-4654-8676-A516D7A7E40F}" presName="horz1" presStyleCnt="0"/>
      <dgm:spPr/>
    </dgm:pt>
    <dgm:pt modelId="{A248CC57-A0E4-4E4A-ADA8-FE047A61540D}" type="pres">
      <dgm:prSet presAssocID="{460F40A2-3C20-4654-8676-A516D7A7E40F}" presName="tx1" presStyleLbl="revTx" presStyleIdx="2" presStyleCnt="7"/>
      <dgm:spPr/>
    </dgm:pt>
    <dgm:pt modelId="{B9581746-73BC-421D-B43A-C0384532030B}" type="pres">
      <dgm:prSet presAssocID="{460F40A2-3C20-4654-8676-A516D7A7E40F}" presName="vert1" presStyleCnt="0"/>
      <dgm:spPr/>
    </dgm:pt>
    <dgm:pt modelId="{EC211791-7C89-44CE-A931-933BDEA9B676}" type="pres">
      <dgm:prSet presAssocID="{143C5B59-F60C-41B8-9697-E85E48EF2BA6}" presName="thickLine" presStyleLbl="alignNode1" presStyleIdx="3" presStyleCnt="7"/>
      <dgm:spPr/>
    </dgm:pt>
    <dgm:pt modelId="{08A3BE7E-7EFD-453E-8BBF-EA8D0EDEAE82}" type="pres">
      <dgm:prSet presAssocID="{143C5B59-F60C-41B8-9697-E85E48EF2BA6}" presName="horz1" presStyleCnt="0"/>
      <dgm:spPr/>
    </dgm:pt>
    <dgm:pt modelId="{75372CB6-37E3-4AFC-AE7E-FC45B1AC5144}" type="pres">
      <dgm:prSet presAssocID="{143C5B59-F60C-41B8-9697-E85E48EF2BA6}" presName="tx1" presStyleLbl="revTx" presStyleIdx="3" presStyleCnt="7"/>
      <dgm:spPr/>
    </dgm:pt>
    <dgm:pt modelId="{E1F84D4D-66D8-4318-B686-759E9ABF650D}" type="pres">
      <dgm:prSet presAssocID="{143C5B59-F60C-41B8-9697-E85E48EF2BA6}" presName="vert1" presStyleCnt="0"/>
      <dgm:spPr/>
    </dgm:pt>
    <dgm:pt modelId="{317D9E49-6C46-4AB8-A67F-D3804B0F5951}" type="pres">
      <dgm:prSet presAssocID="{8C9F96E0-D34C-4A20-9208-B0E697F76099}" presName="thickLine" presStyleLbl="alignNode1" presStyleIdx="4" presStyleCnt="7"/>
      <dgm:spPr/>
    </dgm:pt>
    <dgm:pt modelId="{5F135DA0-0177-4CF4-B8AB-2C6EE814B587}" type="pres">
      <dgm:prSet presAssocID="{8C9F96E0-D34C-4A20-9208-B0E697F76099}" presName="horz1" presStyleCnt="0"/>
      <dgm:spPr/>
    </dgm:pt>
    <dgm:pt modelId="{138FB5CB-8EDD-4247-9107-8E80EB0EAD8C}" type="pres">
      <dgm:prSet presAssocID="{8C9F96E0-D34C-4A20-9208-B0E697F76099}" presName="tx1" presStyleLbl="revTx" presStyleIdx="4" presStyleCnt="7"/>
      <dgm:spPr/>
    </dgm:pt>
    <dgm:pt modelId="{6C593B0B-F08F-47E8-AC11-D7A600D883FE}" type="pres">
      <dgm:prSet presAssocID="{8C9F96E0-D34C-4A20-9208-B0E697F76099}" presName="vert1" presStyleCnt="0"/>
      <dgm:spPr/>
    </dgm:pt>
    <dgm:pt modelId="{2F18D101-13D1-4BCB-83F1-514D039B055E}" type="pres">
      <dgm:prSet presAssocID="{7A20DB5D-DB3B-4D35-A34B-54CDFD394F7B}" presName="thickLine" presStyleLbl="alignNode1" presStyleIdx="5" presStyleCnt="7"/>
      <dgm:spPr/>
    </dgm:pt>
    <dgm:pt modelId="{D3EA943B-5193-423D-BB6C-B725F5F630EE}" type="pres">
      <dgm:prSet presAssocID="{7A20DB5D-DB3B-4D35-A34B-54CDFD394F7B}" presName="horz1" presStyleCnt="0"/>
      <dgm:spPr/>
    </dgm:pt>
    <dgm:pt modelId="{16B5F73D-B4B6-48BE-8099-D5B6F0D160B0}" type="pres">
      <dgm:prSet presAssocID="{7A20DB5D-DB3B-4D35-A34B-54CDFD394F7B}" presName="tx1" presStyleLbl="revTx" presStyleIdx="5" presStyleCnt="7"/>
      <dgm:spPr/>
    </dgm:pt>
    <dgm:pt modelId="{D21F86BE-C0CB-4D9F-B209-B3A186B2D609}" type="pres">
      <dgm:prSet presAssocID="{7A20DB5D-DB3B-4D35-A34B-54CDFD394F7B}" presName="vert1" presStyleCnt="0"/>
      <dgm:spPr/>
    </dgm:pt>
    <dgm:pt modelId="{E6E8A07C-A5AC-4254-99CF-C631C612013B}" type="pres">
      <dgm:prSet presAssocID="{1C4EB76A-59BF-4FEE-B335-09045E537C22}" presName="thickLine" presStyleLbl="alignNode1" presStyleIdx="6" presStyleCnt="7"/>
      <dgm:spPr/>
    </dgm:pt>
    <dgm:pt modelId="{5EE08CD8-946D-4853-A9F0-B2DCB9492D14}" type="pres">
      <dgm:prSet presAssocID="{1C4EB76A-59BF-4FEE-B335-09045E537C22}" presName="horz1" presStyleCnt="0"/>
      <dgm:spPr/>
    </dgm:pt>
    <dgm:pt modelId="{FDBD80B4-0F0F-4538-8510-6C1E7CD8A27D}" type="pres">
      <dgm:prSet presAssocID="{1C4EB76A-59BF-4FEE-B335-09045E537C22}" presName="tx1" presStyleLbl="revTx" presStyleIdx="6" presStyleCnt="7"/>
      <dgm:spPr/>
    </dgm:pt>
    <dgm:pt modelId="{EAF56E7E-7ABE-4FC0-97B0-89490A8857F9}" type="pres">
      <dgm:prSet presAssocID="{1C4EB76A-59BF-4FEE-B335-09045E537C22}" presName="vert1" presStyleCnt="0"/>
      <dgm:spPr/>
    </dgm:pt>
  </dgm:ptLst>
  <dgm:cxnLst>
    <dgm:cxn modelId="{C1243027-33A6-401F-BCD3-F3FD6B460ECC}" srcId="{B810211D-C493-46E6-A6A3-AEE12E4DC242}" destId="{1C4EB76A-59BF-4FEE-B335-09045E537C22}" srcOrd="6" destOrd="0" parTransId="{AE1A4467-834E-414B-A6E9-25C93FBECAD6}" sibTransId="{9A481648-6126-4D78-BE4C-882735D8F436}"/>
    <dgm:cxn modelId="{72CB3937-7534-45B2-BAF5-524FCBC42475}" srcId="{B810211D-C493-46E6-A6A3-AEE12E4DC242}" destId="{460F40A2-3C20-4654-8676-A516D7A7E40F}" srcOrd="2" destOrd="0" parTransId="{CF414065-F789-4A62-AB72-70E671530C5D}" sibTransId="{43FC0F34-4DAD-454B-B340-E7AA3D7FA9F8}"/>
    <dgm:cxn modelId="{13ABFF5E-D1EF-48D4-AE83-B517EB6ED486}" srcId="{B810211D-C493-46E6-A6A3-AEE12E4DC242}" destId="{7A20DB5D-DB3B-4D35-A34B-54CDFD394F7B}" srcOrd="5" destOrd="0" parTransId="{6A05C146-C4D4-4E3D-8B9F-041BB226CD0D}" sibTransId="{3BFE682E-1594-4007-9FB6-639AF0CC640A}"/>
    <dgm:cxn modelId="{6EBE9362-F23D-4F4B-A68F-A6DEFFA6BA27}" type="presOf" srcId="{1C4EB76A-59BF-4FEE-B335-09045E537C22}" destId="{FDBD80B4-0F0F-4538-8510-6C1E7CD8A27D}" srcOrd="0" destOrd="0" presId="urn:microsoft.com/office/officeart/2008/layout/LinedList"/>
    <dgm:cxn modelId="{2877CD67-39FA-4805-8578-388661E07BD4}" srcId="{B810211D-C493-46E6-A6A3-AEE12E4DC242}" destId="{8C9F96E0-D34C-4A20-9208-B0E697F76099}" srcOrd="4" destOrd="0" parTransId="{F3434F16-40F3-4B4C-BBDE-38D1B3BD16DF}" sibTransId="{6875DA9E-6CBC-40BD-B8A2-404F52BDA872}"/>
    <dgm:cxn modelId="{660FE86E-B996-4BCD-A14B-76A66440377E}" type="presOf" srcId="{B810211D-C493-46E6-A6A3-AEE12E4DC242}" destId="{A252ADD0-5DF4-4118-AE30-14001BC8BA0D}" srcOrd="0" destOrd="0" presId="urn:microsoft.com/office/officeart/2008/layout/LinedList"/>
    <dgm:cxn modelId="{B45EB871-5366-44C7-BBA3-9AD726CD06BD}" type="presOf" srcId="{460F40A2-3C20-4654-8676-A516D7A7E40F}" destId="{A248CC57-A0E4-4E4A-ADA8-FE047A61540D}" srcOrd="0" destOrd="0" presId="urn:microsoft.com/office/officeart/2008/layout/LinedList"/>
    <dgm:cxn modelId="{97006272-2B15-4803-806E-537F26864C28}" srcId="{B810211D-C493-46E6-A6A3-AEE12E4DC242}" destId="{143C5B59-F60C-41B8-9697-E85E48EF2BA6}" srcOrd="3" destOrd="0" parTransId="{0E08C8E0-C892-4CFC-96C9-7EC10CE22B69}" sibTransId="{611758EC-4672-4C6F-97DE-D893E40B0ACA}"/>
    <dgm:cxn modelId="{6E69F057-9AAE-4DCC-91E7-660148163605}" type="presOf" srcId="{1EE91BFC-7336-42F6-8E97-BBEEAAEB3056}" destId="{D2E1079C-4B48-4C9C-9DD5-84C12C3782D7}" srcOrd="0" destOrd="0" presId="urn:microsoft.com/office/officeart/2008/layout/LinedList"/>
    <dgm:cxn modelId="{C913039C-EF90-407C-9B0F-CC75DDCA70AE}" srcId="{B810211D-C493-46E6-A6A3-AEE12E4DC242}" destId="{1EE91BFC-7336-42F6-8E97-BBEEAAEB3056}" srcOrd="1" destOrd="0" parTransId="{EF095080-4F12-4ABF-B2B1-00E0EA3D1F24}" sibTransId="{E0E69C2C-F84C-4CA0-8F87-36E3CBF924A4}"/>
    <dgm:cxn modelId="{91DF04A3-12F5-442D-A391-E55C85479C27}" type="presOf" srcId="{8C9F96E0-D34C-4A20-9208-B0E697F76099}" destId="{138FB5CB-8EDD-4247-9107-8E80EB0EAD8C}" srcOrd="0" destOrd="0" presId="urn:microsoft.com/office/officeart/2008/layout/LinedList"/>
    <dgm:cxn modelId="{D5EF58B3-99B3-4967-B65A-712422966B12}" srcId="{B810211D-C493-46E6-A6A3-AEE12E4DC242}" destId="{6A166CA7-CDA7-4C32-8E4A-B996AB47F5F3}" srcOrd="0" destOrd="0" parTransId="{DD845F5B-6315-47A1-A690-5ED9037A2A60}" sibTransId="{9FD121B1-0654-470C-B1BA-80C9CBE86329}"/>
    <dgm:cxn modelId="{4AB083B5-D9A5-44DD-A8A4-F7E8D346926C}" type="presOf" srcId="{7A20DB5D-DB3B-4D35-A34B-54CDFD394F7B}" destId="{16B5F73D-B4B6-48BE-8099-D5B6F0D160B0}" srcOrd="0" destOrd="0" presId="urn:microsoft.com/office/officeart/2008/layout/LinedList"/>
    <dgm:cxn modelId="{CA70D3BF-5578-429E-8984-D2342E195D42}" type="presOf" srcId="{6A166CA7-CDA7-4C32-8E4A-B996AB47F5F3}" destId="{2C0FDCE2-CB97-4D29-9F29-B039A01F165E}" srcOrd="0" destOrd="0" presId="urn:microsoft.com/office/officeart/2008/layout/LinedList"/>
    <dgm:cxn modelId="{BBB20ADC-A0B0-4226-BEFB-69AA82DD2032}" type="presOf" srcId="{143C5B59-F60C-41B8-9697-E85E48EF2BA6}" destId="{75372CB6-37E3-4AFC-AE7E-FC45B1AC5144}" srcOrd="0" destOrd="0" presId="urn:microsoft.com/office/officeart/2008/layout/LinedList"/>
    <dgm:cxn modelId="{DFB4835E-F754-4280-92C8-D701492B41EE}" type="presParOf" srcId="{A252ADD0-5DF4-4118-AE30-14001BC8BA0D}" destId="{E173EA10-7B37-4AFB-B791-43DEC5203191}" srcOrd="0" destOrd="0" presId="urn:microsoft.com/office/officeart/2008/layout/LinedList"/>
    <dgm:cxn modelId="{A0A4D155-9772-41E3-8628-232F961106AA}" type="presParOf" srcId="{A252ADD0-5DF4-4118-AE30-14001BC8BA0D}" destId="{1CEF049C-6DF7-4F93-9DD8-DD71BDF51DB1}" srcOrd="1" destOrd="0" presId="urn:microsoft.com/office/officeart/2008/layout/LinedList"/>
    <dgm:cxn modelId="{C40B6E20-AE73-474F-9463-9B7DF666B3D5}" type="presParOf" srcId="{1CEF049C-6DF7-4F93-9DD8-DD71BDF51DB1}" destId="{2C0FDCE2-CB97-4D29-9F29-B039A01F165E}" srcOrd="0" destOrd="0" presId="urn:microsoft.com/office/officeart/2008/layout/LinedList"/>
    <dgm:cxn modelId="{3A26BEB2-4448-4437-881F-BF0622DD0287}" type="presParOf" srcId="{1CEF049C-6DF7-4F93-9DD8-DD71BDF51DB1}" destId="{BA9BF716-27A8-4C6D-9EB2-A2E394D93484}" srcOrd="1" destOrd="0" presId="urn:microsoft.com/office/officeart/2008/layout/LinedList"/>
    <dgm:cxn modelId="{325E2C1C-08E1-4C0C-93DE-76CFC408F7FC}" type="presParOf" srcId="{A252ADD0-5DF4-4118-AE30-14001BC8BA0D}" destId="{88445A71-582E-47DD-8DF2-E63AC504228C}" srcOrd="2" destOrd="0" presId="urn:microsoft.com/office/officeart/2008/layout/LinedList"/>
    <dgm:cxn modelId="{FC1C5B89-99A0-4AFC-8BC3-5D6EE57D6F33}" type="presParOf" srcId="{A252ADD0-5DF4-4118-AE30-14001BC8BA0D}" destId="{D06F589E-5E89-417C-B447-6A89CECC8946}" srcOrd="3" destOrd="0" presId="urn:microsoft.com/office/officeart/2008/layout/LinedList"/>
    <dgm:cxn modelId="{C3994DB9-1636-4FE4-9EB2-8E4167C6AC47}" type="presParOf" srcId="{D06F589E-5E89-417C-B447-6A89CECC8946}" destId="{D2E1079C-4B48-4C9C-9DD5-84C12C3782D7}" srcOrd="0" destOrd="0" presId="urn:microsoft.com/office/officeart/2008/layout/LinedList"/>
    <dgm:cxn modelId="{909ACF29-1831-40CE-B57C-DFF33524DDBD}" type="presParOf" srcId="{D06F589E-5E89-417C-B447-6A89CECC8946}" destId="{03AD99D1-1334-4B20-9744-19F33D652004}" srcOrd="1" destOrd="0" presId="urn:microsoft.com/office/officeart/2008/layout/LinedList"/>
    <dgm:cxn modelId="{185192F9-4228-4CF9-92AB-10EBF0479987}" type="presParOf" srcId="{A252ADD0-5DF4-4118-AE30-14001BC8BA0D}" destId="{63C030F6-C3CA-46E5-AC13-D1C21698B6D5}" srcOrd="4" destOrd="0" presId="urn:microsoft.com/office/officeart/2008/layout/LinedList"/>
    <dgm:cxn modelId="{63DB2D96-38E1-49D4-B2FB-505EAC7F8154}" type="presParOf" srcId="{A252ADD0-5DF4-4118-AE30-14001BC8BA0D}" destId="{5C320F09-540C-421B-BB30-C1379237DB86}" srcOrd="5" destOrd="0" presId="urn:microsoft.com/office/officeart/2008/layout/LinedList"/>
    <dgm:cxn modelId="{D0EB63B5-BACF-4869-8F9C-CE8D8818F234}" type="presParOf" srcId="{5C320F09-540C-421B-BB30-C1379237DB86}" destId="{A248CC57-A0E4-4E4A-ADA8-FE047A61540D}" srcOrd="0" destOrd="0" presId="urn:microsoft.com/office/officeart/2008/layout/LinedList"/>
    <dgm:cxn modelId="{B5F2C894-AB86-4C2C-A0CA-881CB885936A}" type="presParOf" srcId="{5C320F09-540C-421B-BB30-C1379237DB86}" destId="{B9581746-73BC-421D-B43A-C0384532030B}" srcOrd="1" destOrd="0" presId="urn:microsoft.com/office/officeart/2008/layout/LinedList"/>
    <dgm:cxn modelId="{FD3B2D47-05BD-4F59-8711-306CCE8CB91A}" type="presParOf" srcId="{A252ADD0-5DF4-4118-AE30-14001BC8BA0D}" destId="{EC211791-7C89-44CE-A931-933BDEA9B676}" srcOrd="6" destOrd="0" presId="urn:microsoft.com/office/officeart/2008/layout/LinedList"/>
    <dgm:cxn modelId="{E519D84B-A65F-498E-A807-422B90FB316E}" type="presParOf" srcId="{A252ADD0-5DF4-4118-AE30-14001BC8BA0D}" destId="{08A3BE7E-7EFD-453E-8BBF-EA8D0EDEAE82}" srcOrd="7" destOrd="0" presId="urn:microsoft.com/office/officeart/2008/layout/LinedList"/>
    <dgm:cxn modelId="{3E60E9A4-C79F-4350-9C13-E4344C80E389}" type="presParOf" srcId="{08A3BE7E-7EFD-453E-8BBF-EA8D0EDEAE82}" destId="{75372CB6-37E3-4AFC-AE7E-FC45B1AC5144}" srcOrd="0" destOrd="0" presId="urn:microsoft.com/office/officeart/2008/layout/LinedList"/>
    <dgm:cxn modelId="{5054691E-C7A7-48AC-B54F-BF34305F88AC}" type="presParOf" srcId="{08A3BE7E-7EFD-453E-8BBF-EA8D0EDEAE82}" destId="{E1F84D4D-66D8-4318-B686-759E9ABF650D}" srcOrd="1" destOrd="0" presId="urn:microsoft.com/office/officeart/2008/layout/LinedList"/>
    <dgm:cxn modelId="{C1FBF86B-A7B6-479B-81B3-1A64F45A500E}" type="presParOf" srcId="{A252ADD0-5DF4-4118-AE30-14001BC8BA0D}" destId="{317D9E49-6C46-4AB8-A67F-D3804B0F5951}" srcOrd="8" destOrd="0" presId="urn:microsoft.com/office/officeart/2008/layout/LinedList"/>
    <dgm:cxn modelId="{040C9FB7-9849-4213-B830-144127C20356}" type="presParOf" srcId="{A252ADD0-5DF4-4118-AE30-14001BC8BA0D}" destId="{5F135DA0-0177-4CF4-B8AB-2C6EE814B587}" srcOrd="9" destOrd="0" presId="urn:microsoft.com/office/officeart/2008/layout/LinedList"/>
    <dgm:cxn modelId="{CB59000C-9CCC-4033-B835-85E54239146D}" type="presParOf" srcId="{5F135DA0-0177-4CF4-B8AB-2C6EE814B587}" destId="{138FB5CB-8EDD-4247-9107-8E80EB0EAD8C}" srcOrd="0" destOrd="0" presId="urn:microsoft.com/office/officeart/2008/layout/LinedList"/>
    <dgm:cxn modelId="{3D5CD103-39DC-47F1-BBA2-7900D512125D}" type="presParOf" srcId="{5F135DA0-0177-4CF4-B8AB-2C6EE814B587}" destId="{6C593B0B-F08F-47E8-AC11-D7A600D883FE}" srcOrd="1" destOrd="0" presId="urn:microsoft.com/office/officeart/2008/layout/LinedList"/>
    <dgm:cxn modelId="{FD958FAF-75D2-44C4-B878-11103D0A1848}" type="presParOf" srcId="{A252ADD0-5DF4-4118-AE30-14001BC8BA0D}" destId="{2F18D101-13D1-4BCB-83F1-514D039B055E}" srcOrd="10" destOrd="0" presId="urn:microsoft.com/office/officeart/2008/layout/LinedList"/>
    <dgm:cxn modelId="{3263C1BA-EED4-4D81-9132-BA548570BE43}" type="presParOf" srcId="{A252ADD0-5DF4-4118-AE30-14001BC8BA0D}" destId="{D3EA943B-5193-423D-BB6C-B725F5F630EE}" srcOrd="11" destOrd="0" presId="urn:microsoft.com/office/officeart/2008/layout/LinedList"/>
    <dgm:cxn modelId="{A92259F2-144B-4EEA-806F-77C2817E6FCB}" type="presParOf" srcId="{D3EA943B-5193-423D-BB6C-B725F5F630EE}" destId="{16B5F73D-B4B6-48BE-8099-D5B6F0D160B0}" srcOrd="0" destOrd="0" presId="urn:microsoft.com/office/officeart/2008/layout/LinedList"/>
    <dgm:cxn modelId="{3A5D7606-CAD4-42DF-96A0-5226D7ED20B7}" type="presParOf" srcId="{D3EA943B-5193-423D-BB6C-B725F5F630EE}" destId="{D21F86BE-C0CB-4D9F-B209-B3A186B2D609}" srcOrd="1" destOrd="0" presId="urn:microsoft.com/office/officeart/2008/layout/LinedList"/>
    <dgm:cxn modelId="{FDF2E644-3E19-403E-B26B-2D6FF2D13D31}" type="presParOf" srcId="{A252ADD0-5DF4-4118-AE30-14001BC8BA0D}" destId="{E6E8A07C-A5AC-4254-99CF-C631C612013B}" srcOrd="12" destOrd="0" presId="urn:microsoft.com/office/officeart/2008/layout/LinedList"/>
    <dgm:cxn modelId="{A2EADE91-1B59-4E1E-84B7-F08EA891CF50}" type="presParOf" srcId="{A252ADD0-5DF4-4118-AE30-14001BC8BA0D}" destId="{5EE08CD8-946D-4853-A9F0-B2DCB9492D14}" srcOrd="13" destOrd="0" presId="urn:microsoft.com/office/officeart/2008/layout/LinedList"/>
    <dgm:cxn modelId="{8BEFB8AB-73FC-4C34-A7CF-7792E4E38D87}" type="presParOf" srcId="{5EE08CD8-946D-4853-A9F0-B2DCB9492D14}" destId="{FDBD80B4-0F0F-4538-8510-6C1E7CD8A27D}" srcOrd="0" destOrd="0" presId="urn:microsoft.com/office/officeart/2008/layout/LinedList"/>
    <dgm:cxn modelId="{3559CCEC-AD5A-41C5-A46E-96F5696997FB}" type="presParOf" srcId="{5EE08CD8-946D-4853-A9F0-B2DCB9492D14}" destId="{EAF56E7E-7ABE-4FC0-97B0-89490A8857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35A86-AA19-407E-874B-0260197F79D4}">
      <dsp:nvSpPr>
        <dsp:cNvPr id="0" name=""/>
        <dsp:cNvSpPr/>
      </dsp:nvSpPr>
      <dsp:spPr>
        <a:xfrm>
          <a:off x="0" y="4160"/>
          <a:ext cx="9654674" cy="5945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5E039-F0DA-4AAF-8C9B-65E1636E3382}">
      <dsp:nvSpPr>
        <dsp:cNvPr id="0" name=""/>
        <dsp:cNvSpPr/>
      </dsp:nvSpPr>
      <dsp:spPr>
        <a:xfrm>
          <a:off x="179865" y="137944"/>
          <a:ext cx="327347" cy="32702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59055-E0C4-445E-ACE3-22B765F6C807}">
      <dsp:nvSpPr>
        <dsp:cNvPr id="0" name=""/>
        <dsp:cNvSpPr/>
      </dsp:nvSpPr>
      <dsp:spPr>
        <a:xfrm>
          <a:off x="687077" y="4160"/>
          <a:ext cx="8905867" cy="70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27" tIns="74727" rIns="74727" bIns="7472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Conceito: Decreto 12.304/24</a:t>
          </a:r>
          <a:endParaRPr lang="en-US" sz="1400" kern="1200" dirty="0"/>
        </a:p>
      </dsp:txBody>
      <dsp:txXfrm>
        <a:off x="687077" y="4160"/>
        <a:ext cx="8905867" cy="706082"/>
      </dsp:txXfrm>
    </dsp:sp>
    <dsp:sp modelId="{EA1A4141-1839-41B3-B68C-412F5542C155}">
      <dsp:nvSpPr>
        <dsp:cNvPr id="0" name=""/>
        <dsp:cNvSpPr/>
      </dsp:nvSpPr>
      <dsp:spPr>
        <a:xfrm>
          <a:off x="0" y="886763"/>
          <a:ext cx="9654674" cy="5945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94291-871E-406E-9144-82A10921F2B4}">
      <dsp:nvSpPr>
        <dsp:cNvPr id="0" name=""/>
        <dsp:cNvSpPr/>
      </dsp:nvSpPr>
      <dsp:spPr>
        <a:xfrm>
          <a:off x="179865" y="1020547"/>
          <a:ext cx="327347" cy="32702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D4FE5-8EC7-465C-98FC-0D85B115054D}">
      <dsp:nvSpPr>
        <dsp:cNvPr id="0" name=""/>
        <dsp:cNvSpPr/>
      </dsp:nvSpPr>
      <dsp:spPr>
        <a:xfrm>
          <a:off x="687077" y="886763"/>
          <a:ext cx="8905867" cy="70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27" tIns="74727" rIns="74727" bIns="7472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Art. 2º  Para fins deste Decreto, considera-se programa de integridade o conjunto de mecanismos e procedimentos internos de integridade, auditoria e incentivo à denúncia de irregularidades e a aplicação efetiva de códigos de ética e de conduta e outras políticas e diretrizes de integridade e prevenção a atos de corrupção, com objetivo de:</a:t>
          </a:r>
          <a:endParaRPr lang="en-US" sz="1400" kern="1200"/>
        </a:p>
      </dsp:txBody>
      <dsp:txXfrm>
        <a:off x="687077" y="886763"/>
        <a:ext cx="8905867" cy="706082"/>
      </dsp:txXfrm>
    </dsp:sp>
    <dsp:sp modelId="{1D9A21BC-450B-4A95-8E48-4DCBA55DAA64}">
      <dsp:nvSpPr>
        <dsp:cNvPr id="0" name=""/>
        <dsp:cNvSpPr/>
      </dsp:nvSpPr>
      <dsp:spPr>
        <a:xfrm>
          <a:off x="0" y="1769366"/>
          <a:ext cx="9654674" cy="5945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8FEE9-4095-416A-A7E6-DE5918FA8641}">
      <dsp:nvSpPr>
        <dsp:cNvPr id="0" name=""/>
        <dsp:cNvSpPr/>
      </dsp:nvSpPr>
      <dsp:spPr>
        <a:xfrm>
          <a:off x="179865" y="1903150"/>
          <a:ext cx="327347" cy="32702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4F5B3-F7E0-467B-81F7-555FF75791A1}">
      <dsp:nvSpPr>
        <dsp:cNvPr id="0" name=""/>
        <dsp:cNvSpPr/>
      </dsp:nvSpPr>
      <dsp:spPr>
        <a:xfrm>
          <a:off x="687077" y="1769366"/>
          <a:ext cx="8905867" cy="70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27" tIns="74727" rIns="74727" bIns="7472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I - prevenir, detectar e sanar desvios, fraudes, irregularidades e atos lesivos praticados contra a administração pública, nacional ou estrangeira;</a:t>
          </a:r>
          <a:endParaRPr lang="en-US" sz="1400" kern="1200"/>
        </a:p>
      </dsp:txBody>
      <dsp:txXfrm>
        <a:off x="687077" y="1769366"/>
        <a:ext cx="8905867" cy="706082"/>
      </dsp:txXfrm>
    </dsp:sp>
    <dsp:sp modelId="{58D4D8E8-A67D-4A7C-95C7-CCFE968A05D3}">
      <dsp:nvSpPr>
        <dsp:cNvPr id="0" name=""/>
        <dsp:cNvSpPr/>
      </dsp:nvSpPr>
      <dsp:spPr>
        <a:xfrm>
          <a:off x="0" y="2651968"/>
          <a:ext cx="9654674" cy="5945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F2413-C1F9-4DF4-9407-39DE7738DDF5}">
      <dsp:nvSpPr>
        <dsp:cNvPr id="0" name=""/>
        <dsp:cNvSpPr/>
      </dsp:nvSpPr>
      <dsp:spPr>
        <a:xfrm>
          <a:off x="179865" y="2785752"/>
          <a:ext cx="327347" cy="32702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7DFEE-0917-49E3-8ED0-90DCDDE7EAA3}">
      <dsp:nvSpPr>
        <dsp:cNvPr id="0" name=""/>
        <dsp:cNvSpPr/>
      </dsp:nvSpPr>
      <dsp:spPr>
        <a:xfrm>
          <a:off x="687077" y="2651968"/>
          <a:ext cx="8905867" cy="70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27" tIns="74727" rIns="74727" bIns="7472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II - mitigar os riscos sociais e ambientais decorrentes das atividades da organização, de modo a zelar pela proteção dos direitos humanos; e</a:t>
          </a:r>
          <a:endParaRPr lang="en-US" sz="1400" kern="1200"/>
        </a:p>
      </dsp:txBody>
      <dsp:txXfrm>
        <a:off x="687077" y="2651968"/>
        <a:ext cx="8905867" cy="706082"/>
      </dsp:txXfrm>
    </dsp:sp>
    <dsp:sp modelId="{E762B2B2-DAAF-4740-8EEC-0654C5AB05EB}">
      <dsp:nvSpPr>
        <dsp:cNvPr id="0" name=""/>
        <dsp:cNvSpPr/>
      </dsp:nvSpPr>
      <dsp:spPr>
        <a:xfrm>
          <a:off x="0" y="3534571"/>
          <a:ext cx="9654674" cy="5945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CC0F1-E7C6-421D-893F-3F0402DE18C7}">
      <dsp:nvSpPr>
        <dsp:cNvPr id="0" name=""/>
        <dsp:cNvSpPr/>
      </dsp:nvSpPr>
      <dsp:spPr>
        <a:xfrm>
          <a:off x="179865" y="3668355"/>
          <a:ext cx="327347" cy="32702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64F0A-44B8-4613-9DAB-29C1A2914036}">
      <dsp:nvSpPr>
        <dsp:cNvPr id="0" name=""/>
        <dsp:cNvSpPr/>
      </dsp:nvSpPr>
      <dsp:spPr>
        <a:xfrm>
          <a:off x="687077" y="3534571"/>
          <a:ext cx="8905867" cy="70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27" tIns="74727" rIns="74727" bIns="7472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III - fomentar e manter uma cultura de integridade no ambiente organizacional.</a:t>
          </a:r>
          <a:endParaRPr lang="en-US" sz="1400" kern="1200"/>
        </a:p>
      </dsp:txBody>
      <dsp:txXfrm>
        <a:off x="687077" y="3534571"/>
        <a:ext cx="8905867" cy="706082"/>
      </dsp:txXfrm>
    </dsp:sp>
    <dsp:sp modelId="{E0B02244-6327-4485-9ACF-6514D9DF76B6}">
      <dsp:nvSpPr>
        <dsp:cNvPr id="0" name=""/>
        <dsp:cNvSpPr/>
      </dsp:nvSpPr>
      <dsp:spPr>
        <a:xfrm>
          <a:off x="0" y="4417174"/>
          <a:ext cx="9654674" cy="5945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26858-9785-439E-9BAB-11BBE1C00431}">
      <dsp:nvSpPr>
        <dsp:cNvPr id="0" name=""/>
        <dsp:cNvSpPr/>
      </dsp:nvSpPr>
      <dsp:spPr>
        <a:xfrm>
          <a:off x="179865" y="4550958"/>
          <a:ext cx="327347" cy="32702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692D9-84FB-46DD-AA28-BF01E1DD94C4}">
      <dsp:nvSpPr>
        <dsp:cNvPr id="0" name=""/>
        <dsp:cNvSpPr/>
      </dsp:nvSpPr>
      <dsp:spPr>
        <a:xfrm>
          <a:off x="687077" y="4417174"/>
          <a:ext cx="8905867" cy="70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27" tIns="74727" rIns="74727" bIns="7472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Parágrafo único.  O programa de integridade deve ser estruturado, aplicado e atualizado de acordo com as características e os riscos relevantes das atividades de cada pessoa jurídica, a qual procederá ao constante aperfeiçoamento e adaptação de seu programa, a fim de assegurar sua efetividade.</a:t>
          </a:r>
          <a:endParaRPr lang="en-US" sz="1400" kern="1200" dirty="0"/>
        </a:p>
      </dsp:txBody>
      <dsp:txXfrm>
        <a:off x="687077" y="4417174"/>
        <a:ext cx="8905867" cy="706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4BA6E-62CE-41AF-B830-F9213396BC98}">
      <dsp:nvSpPr>
        <dsp:cNvPr id="0" name=""/>
        <dsp:cNvSpPr/>
      </dsp:nvSpPr>
      <dsp:spPr>
        <a:xfrm>
          <a:off x="2803415" y="87452"/>
          <a:ext cx="3554882" cy="975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Art. 156. § 1º Na aplicação das sanções serão considerados:</a:t>
          </a:r>
        </a:p>
      </dsp:txBody>
      <dsp:txXfrm>
        <a:off x="2851047" y="135084"/>
        <a:ext cx="3459618" cy="880476"/>
      </dsp:txXfrm>
    </dsp:sp>
    <dsp:sp modelId="{56C4DB6E-92C4-4DEA-BC63-9245C85ED0F3}">
      <dsp:nvSpPr>
        <dsp:cNvPr id="0" name=""/>
        <dsp:cNvSpPr/>
      </dsp:nvSpPr>
      <dsp:spPr>
        <a:xfrm rot="5400000">
          <a:off x="6324481" y="-1450531"/>
          <a:ext cx="780592" cy="63197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b="0" i="1" kern="1200" dirty="0">
              <a:latin typeface="Arial" panose="020B0604020202020204" pitchFamily="34" charset="0"/>
              <a:cs typeface="Arial" panose="020B0604020202020204" pitchFamily="34" charset="0"/>
            </a:rPr>
            <a:t>O legislador pretende que se estabeleça diferentes níveis de pena base, a considerar </a:t>
          </a:r>
          <a:r>
            <a:rPr lang="pt-BR" sz="1600" b="0" i="1" u="sng" kern="1200" dirty="0">
              <a:latin typeface="Arial" panose="020B0604020202020204" pitchFamily="34" charset="0"/>
              <a:cs typeface="Arial" panose="020B0604020202020204" pitchFamily="34" charset="0"/>
            </a:rPr>
            <a:t>abstratamente </a:t>
          </a:r>
          <a:r>
            <a:rPr lang="pt-BR" sz="1600" b="0" i="1" kern="1200" dirty="0">
              <a:latin typeface="Arial" panose="020B0604020202020204" pitchFamily="34" charset="0"/>
              <a:cs typeface="Arial" panose="020B0604020202020204" pitchFamily="34" charset="0"/>
            </a:rPr>
            <a:t>os tipos infracionais.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54883" y="1357172"/>
        <a:ext cx="6281685" cy="704382"/>
      </dsp:txXfrm>
    </dsp:sp>
    <dsp:sp modelId="{15350D9B-457B-4F04-B39B-1EE75ED248BA}">
      <dsp:nvSpPr>
        <dsp:cNvPr id="0" name=""/>
        <dsp:cNvSpPr/>
      </dsp:nvSpPr>
      <dsp:spPr>
        <a:xfrm>
          <a:off x="0" y="1026759"/>
          <a:ext cx="3554882" cy="975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u="none" kern="1200" dirty="0"/>
            <a:t>natureza e a gravidade da infração cometida; </a:t>
          </a:r>
          <a:endParaRPr lang="en-US" sz="1400" b="0" i="0" u="none" kern="1200" dirty="0"/>
        </a:p>
      </dsp:txBody>
      <dsp:txXfrm>
        <a:off x="47632" y="1074391"/>
        <a:ext cx="3459618" cy="880476"/>
      </dsp:txXfrm>
    </dsp:sp>
    <dsp:sp modelId="{6E6B0F9C-F60F-4EAB-898D-9612E165B963}">
      <dsp:nvSpPr>
        <dsp:cNvPr id="0" name=""/>
        <dsp:cNvSpPr/>
      </dsp:nvSpPr>
      <dsp:spPr>
        <a:xfrm rot="5400000">
          <a:off x="6324481" y="-620738"/>
          <a:ext cx="780592" cy="63197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b="0" i="1" kern="1200" dirty="0">
              <a:latin typeface="Arial" panose="020B0604020202020204" pitchFamily="34" charset="0"/>
              <a:cs typeface="Arial" panose="020B0604020202020204" pitchFamily="34" charset="0"/>
            </a:rPr>
            <a:t>O legislador pretende que se estabeleça diferentes níveis de pena, a considerar </a:t>
          </a:r>
          <a:r>
            <a:rPr lang="pt-BR" sz="1400" b="0" i="1" u="sng" kern="1200" dirty="0">
              <a:latin typeface="Arial" panose="020B0604020202020204" pitchFamily="34" charset="0"/>
              <a:cs typeface="Arial" panose="020B0604020202020204" pitchFamily="34" charset="0"/>
            </a:rPr>
            <a:t>a gravidade concreta da conduta.</a:t>
          </a:r>
          <a:br>
            <a:rPr lang="pt-BR" sz="1400" b="0" i="1" u="sng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t-BR" sz="1400" b="0" i="1" kern="1200" dirty="0">
              <a:latin typeface="Arial" panose="020B0604020202020204" pitchFamily="34" charset="0"/>
              <a:cs typeface="Arial" panose="020B0604020202020204" pitchFamily="34" charset="0"/>
            </a:rPr>
            <a:t>Gravidade concreta: intensidade da ilicitude da conduta, que se evidencia pelo modo de agir, pela repercussão, efeitos etc. </a:t>
          </a:r>
          <a:endParaRPr lang="en-U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54883" y="2186965"/>
        <a:ext cx="6281685" cy="704382"/>
      </dsp:txXfrm>
    </dsp:sp>
    <dsp:sp modelId="{F2C785E1-B0F6-4E19-AB6A-8AA82D3CB300}">
      <dsp:nvSpPr>
        <dsp:cNvPr id="0" name=""/>
        <dsp:cNvSpPr/>
      </dsp:nvSpPr>
      <dsp:spPr>
        <a:xfrm>
          <a:off x="0" y="2051286"/>
          <a:ext cx="3554882" cy="975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u="none" kern="1200" dirty="0"/>
            <a:t>as peculiaridades do caso concreto; </a:t>
          </a:r>
          <a:endParaRPr lang="en-US" sz="1400" b="0" i="0" u="none" kern="1200" dirty="0"/>
        </a:p>
      </dsp:txBody>
      <dsp:txXfrm>
        <a:off x="47632" y="2098918"/>
        <a:ext cx="3459618" cy="880476"/>
      </dsp:txXfrm>
    </dsp:sp>
    <dsp:sp modelId="{1F54C755-D4F0-4E2E-8ACB-573C65A6131E}">
      <dsp:nvSpPr>
        <dsp:cNvPr id="0" name=""/>
        <dsp:cNvSpPr/>
      </dsp:nvSpPr>
      <dsp:spPr>
        <a:xfrm rot="5400000">
          <a:off x="6324481" y="403788"/>
          <a:ext cx="780592" cy="63197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b="1" i="1" kern="1200" dirty="0">
              <a:latin typeface="Arial" panose="020B0604020202020204" pitchFamily="34" charset="0"/>
              <a:cs typeface="Arial" panose="020B0604020202020204" pitchFamily="34" charset="0"/>
            </a:rPr>
            <a:t>Dano: é lesão a bem juridicamente protegido, de natureza patrimonial ou não; não é só prejuízo financeiro; inclui obstáculos à gestão administrativa ou serviços públicos, em decorrência da conduta ilícita. 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b="1" kern="1200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OBS: </a:t>
          </a:r>
          <a:r>
            <a:rPr lang="pt-BR" sz="100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O ilícito, por si, gera </a:t>
          </a:r>
          <a:r>
            <a:rPr lang="pt-BR" sz="1000" i="1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dano. </a:t>
          </a:r>
          <a:r>
            <a:rPr lang="pt-BR" sz="100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Logo, há condutas em que o </a:t>
          </a:r>
          <a:r>
            <a:rPr lang="pt-BR" sz="1000" b="1" i="1" kern="1200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dano </a:t>
          </a:r>
          <a:r>
            <a:rPr lang="pt-BR" sz="1000" kern="1200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é </a:t>
          </a:r>
          <a:r>
            <a:rPr lang="pt-BR" sz="1000" b="1" i="1" kern="1200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próprio do tipo infracional</a:t>
          </a:r>
          <a:r>
            <a:rPr lang="pt-BR" sz="100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. Não é correto aumentar pena se o dano/consequência é ínsita ao delito, pois isso já foi levado em conta pelo legislador para estabelecer o ilícito e respectivo parâmetros de pena</a:t>
          </a:r>
          <a:endParaRPr lang="pt-BR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54883" y="3211492"/>
        <a:ext cx="6281685" cy="704382"/>
      </dsp:txXfrm>
    </dsp:sp>
    <dsp:sp modelId="{1FF0827D-2C94-46F3-90E4-189C4D2D8115}">
      <dsp:nvSpPr>
        <dsp:cNvPr id="0" name=""/>
        <dsp:cNvSpPr/>
      </dsp:nvSpPr>
      <dsp:spPr>
        <a:xfrm>
          <a:off x="0" y="3075813"/>
          <a:ext cx="3554882" cy="975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u="none" kern="1200" dirty="0"/>
            <a:t>danos que provierem para a Administração Pública</a:t>
          </a:r>
          <a:endParaRPr lang="en-US" sz="1400" b="0" i="0" u="none" kern="1200" dirty="0"/>
        </a:p>
      </dsp:txBody>
      <dsp:txXfrm>
        <a:off x="47632" y="3123445"/>
        <a:ext cx="3459618" cy="880476"/>
      </dsp:txXfrm>
    </dsp:sp>
    <dsp:sp modelId="{00598B60-3DFF-4E90-B8CB-9FFABFB529C8}">
      <dsp:nvSpPr>
        <dsp:cNvPr id="0" name=""/>
        <dsp:cNvSpPr/>
      </dsp:nvSpPr>
      <dsp:spPr>
        <a:xfrm>
          <a:off x="0" y="4100341"/>
          <a:ext cx="3554882" cy="975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V - a implantação ou o aperfeiçoamento de programa de integridade, conforme normas e orientações dos órgãos de controle.</a:t>
          </a:r>
          <a:endParaRPr lang="en-US" sz="1400" b="1" kern="1200" dirty="0"/>
        </a:p>
      </dsp:txBody>
      <dsp:txXfrm>
        <a:off x="47632" y="4147973"/>
        <a:ext cx="3459618" cy="880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8EED5-F335-408D-8D56-171400115224}">
      <dsp:nvSpPr>
        <dsp:cNvPr id="0" name=""/>
        <dsp:cNvSpPr/>
      </dsp:nvSpPr>
      <dsp:spPr>
        <a:xfrm>
          <a:off x="-257928" y="1555"/>
          <a:ext cx="2321352" cy="1474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99543-7FD4-4D84-8142-61E206F73813}">
      <dsp:nvSpPr>
        <dsp:cNvPr id="0" name=""/>
        <dsp:cNvSpPr/>
      </dsp:nvSpPr>
      <dsp:spPr>
        <a:xfrm>
          <a:off x="0" y="246587"/>
          <a:ext cx="2321352" cy="14740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dirty="0"/>
            <a:t>VIII - apresentar declaração ou documentação falsa exigida para o certame ou prestar declaração falsa durante a licitação ou a execução do contrato;</a:t>
          </a:r>
          <a:endParaRPr lang="en-US" sz="1500" kern="1200" dirty="0"/>
        </a:p>
      </dsp:txBody>
      <dsp:txXfrm>
        <a:off x="43174" y="289761"/>
        <a:ext cx="2235004" cy="1387710"/>
      </dsp:txXfrm>
    </dsp:sp>
    <dsp:sp modelId="{967C03C2-D6F6-4604-A0F5-2168E4ADB147}">
      <dsp:nvSpPr>
        <dsp:cNvPr id="0" name=""/>
        <dsp:cNvSpPr/>
      </dsp:nvSpPr>
      <dsp:spPr>
        <a:xfrm>
          <a:off x="3743568" y="1555"/>
          <a:ext cx="2321352" cy="1474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77A91-C12F-4BE4-81C5-95F8A6C9B742}">
      <dsp:nvSpPr>
        <dsp:cNvPr id="0" name=""/>
        <dsp:cNvSpPr/>
      </dsp:nvSpPr>
      <dsp:spPr>
        <a:xfrm>
          <a:off x="4001496" y="246587"/>
          <a:ext cx="2321352" cy="14740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dirty="0"/>
            <a:t>IX - fraudar a licitação ou praticar ato fraudulento na execução do contrato;</a:t>
          </a:r>
          <a:endParaRPr lang="en-US" sz="1500" kern="1200" dirty="0"/>
        </a:p>
      </dsp:txBody>
      <dsp:txXfrm>
        <a:off x="4044670" y="289761"/>
        <a:ext cx="2235004" cy="1387710"/>
      </dsp:txXfrm>
    </dsp:sp>
    <dsp:sp modelId="{2495D7B2-3C74-40E3-B2A9-B4B6DB244865}">
      <dsp:nvSpPr>
        <dsp:cNvPr id="0" name=""/>
        <dsp:cNvSpPr/>
      </dsp:nvSpPr>
      <dsp:spPr>
        <a:xfrm>
          <a:off x="7161764" y="-91409"/>
          <a:ext cx="2321352" cy="1474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1E716-6806-48C6-834F-F352A1708C9D}">
      <dsp:nvSpPr>
        <dsp:cNvPr id="0" name=""/>
        <dsp:cNvSpPr/>
      </dsp:nvSpPr>
      <dsp:spPr>
        <a:xfrm>
          <a:off x="7419692" y="153621"/>
          <a:ext cx="2321352" cy="14740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0" i="0" kern="1200" dirty="0"/>
            <a:t>X - comportar-se de modo inidôneo ou cometer fraude de qualquer natureza;</a:t>
          </a:r>
          <a:endParaRPr lang="en-US" sz="2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462866" y="196795"/>
        <a:ext cx="2235004" cy="13877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8EED5-F335-408D-8D56-171400115224}">
      <dsp:nvSpPr>
        <dsp:cNvPr id="0" name=""/>
        <dsp:cNvSpPr/>
      </dsp:nvSpPr>
      <dsp:spPr>
        <a:xfrm>
          <a:off x="1285023" y="-37771"/>
          <a:ext cx="2587435" cy="1643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99543-7FD4-4D84-8142-61E206F73813}">
      <dsp:nvSpPr>
        <dsp:cNvPr id="0" name=""/>
        <dsp:cNvSpPr/>
      </dsp:nvSpPr>
      <dsp:spPr>
        <a:xfrm>
          <a:off x="1572516" y="235347"/>
          <a:ext cx="2587435" cy="1643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dirty="0"/>
            <a:t>II - dar causa à inexecução parcial do contrato que cause grave dano à Administração, ao funcionamento dos serviços públicos ou ao interesse coletivo;</a:t>
          </a:r>
          <a:endParaRPr lang="en-US" sz="1500" kern="1200" dirty="0"/>
        </a:p>
      </dsp:txBody>
      <dsp:txXfrm>
        <a:off x="1620638" y="283469"/>
        <a:ext cx="2491191" cy="1546777"/>
      </dsp:txXfrm>
    </dsp:sp>
    <dsp:sp modelId="{967C03C2-D6F6-4604-A0F5-2168E4ADB147}">
      <dsp:nvSpPr>
        <dsp:cNvPr id="0" name=""/>
        <dsp:cNvSpPr/>
      </dsp:nvSpPr>
      <dsp:spPr>
        <a:xfrm>
          <a:off x="5155574" y="3256"/>
          <a:ext cx="2587435" cy="1643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77A91-C12F-4BE4-81C5-95F8A6C9B742}">
      <dsp:nvSpPr>
        <dsp:cNvPr id="0" name=""/>
        <dsp:cNvSpPr/>
      </dsp:nvSpPr>
      <dsp:spPr>
        <a:xfrm>
          <a:off x="5443067" y="276375"/>
          <a:ext cx="2587435" cy="1643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dirty="0"/>
            <a:t>IX - fraudar a licitação ou praticar ato fraudulento na execução do contrato;</a:t>
          </a:r>
          <a:endParaRPr lang="en-US" sz="1500" kern="1200" dirty="0"/>
        </a:p>
      </dsp:txBody>
      <dsp:txXfrm>
        <a:off x="5491189" y="324497"/>
        <a:ext cx="2491191" cy="15467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2AC28-D944-4532-B9AD-822587E906F5}">
      <dsp:nvSpPr>
        <dsp:cNvPr id="0" name=""/>
        <dsp:cNvSpPr/>
      </dsp:nvSpPr>
      <dsp:spPr>
        <a:xfrm>
          <a:off x="0" y="119156"/>
          <a:ext cx="7604780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dirty="0"/>
            <a:t>Art. 58. Poderá ser exigida, no momento da apresentação da proposta, a comprovação do recolhimento de quantia a título de garantia de proposta, como requisito de </a:t>
          </a:r>
          <a:r>
            <a:rPr lang="pt-BR" sz="1600" b="0" i="0" kern="1200" dirty="0" err="1"/>
            <a:t>pré</a:t>
          </a:r>
          <a:r>
            <a:rPr lang="pt-BR" sz="1600" b="0" i="0" kern="1200" dirty="0"/>
            <a:t>-habilitação.</a:t>
          </a:r>
          <a:endParaRPr lang="en-US" sz="1600" kern="1200" dirty="0"/>
        </a:p>
      </dsp:txBody>
      <dsp:txXfrm>
        <a:off x="42950" y="162106"/>
        <a:ext cx="7518880" cy="793940"/>
      </dsp:txXfrm>
    </dsp:sp>
    <dsp:sp modelId="{43B9E007-1DA2-494F-9DBA-7700772692D8}">
      <dsp:nvSpPr>
        <dsp:cNvPr id="0" name=""/>
        <dsp:cNvSpPr/>
      </dsp:nvSpPr>
      <dsp:spPr>
        <a:xfrm>
          <a:off x="0" y="1045076"/>
          <a:ext cx="7604780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/>
            <a:t>§ 1º A garantia de proposta não poderá ser superior a 1% (um por cento) do valor estimado para a contratação.</a:t>
          </a:r>
          <a:endParaRPr lang="en-US" sz="1600" kern="1200"/>
        </a:p>
      </dsp:txBody>
      <dsp:txXfrm>
        <a:off x="42950" y="1088026"/>
        <a:ext cx="7518880" cy="793940"/>
      </dsp:txXfrm>
    </dsp:sp>
    <dsp:sp modelId="{B77F5A96-B33A-4FF7-A99B-5CE1C172C815}">
      <dsp:nvSpPr>
        <dsp:cNvPr id="0" name=""/>
        <dsp:cNvSpPr/>
      </dsp:nvSpPr>
      <dsp:spPr>
        <a:xfrm>
          <a:off x="0" y="1970996"/>
          <a:ext cx="7604780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/>
            <a:t>§ 2º A garantia de proposta será devolvida aos licitantes no prazo de 10 (dez) dias úteis, contado da assinatura do contrato ou da data em que for declarada fracassada a licitação.</a:t>
          </a:r>
          <a:endParaRPr lang="en-US" sz="1600" kern="1200"/>
        </a:p>
      </dsp:txBody>
      <dsp:txXfrm>
        <a:off x="42950" y="2013946"/>
        <a:ext cx="7518880" cy="793940"/>
      </dsp:txXfrm>
    </dsp:sp>
    <dsp:sp modelId="{39610F64-B238-497A-B6B6-AF466F36D6F9}">
      <dsp:nvSpPr>
        <dsp:cNvPr id="0" name=""/>
        <dsp:cNvSpPr/>
      </dsp:nvSpPr>
      <dsp:spPr>
        <a:xfrm>
          <a:off x="0" y="2896916"/>
          <a:ext cx="7604780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/>
            <a:t>§ 3º Implicará execução do valor integral da garantia de proposta a recusa em assinar o contrato ou a não apresentação dos documentos para a contratação.</a:t>
          </a:r>
          <a:endParaRPr lang="en-US" sz="1600" kern="1200"/>
        </a:p>
      </dsp:txBody>
      <dsp:txXfrm>
        <a:off x="42950" y="2939866"/>
        <a:ext cx="7518880" cy="793940"/>
      </dsp:txXfrm>
    </dsp:sp>
    <dsp:sp modelId="{03CE2971-0C54-4E72-A98E-587AF5E37CD8}">
      <dsp:nvSpPr>
        <dsp:cNvPr id="0" name=""/>
        <dsp:cNvSpPr/>
      </dsp:nvSpPr>
      <dsp:spPr>
        <a:xfrm>
          <a:off x="0" y="3822836"/>
          <a:ext cx="7604780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/>
            <a:t>§ 4º A garantia de proposta poderá ser prestada nas modalidades de que trata o </a:t>
          </a:r>
          <a:r>
            <a:rPr lang="pt-BR" sz="1600" b="0" i="0" kern="1200">
              <a:hlinkClick xmlns:r="http://schemas.openxmlformats.org/officeDocument/2006/relationships" r:id="rId1"/>
            </a:rPr>
            <a:t>§ 1º do art. 96 desta Lei</a:t>
          </a:r>
          <a:r>
            <a:rPr lang="pt-BR" sz="1600" b="0" i="0" kern="1200"/>
            <a:t>.</a:t>
          </a:r>
          <a:endParaRPr lang="en-US" sz="1600" kern="1200"/>
        </a:p>
      </dsp:txBody>
      <dsp:txXfrm>
        <a:off x="42950" y="3865786"/>
        <a:ext cx="7518880" cy="7939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3EA10-7B37-4AFB-B791-43DEC5203191}">
      <dsp:nvSpPr>
        <dsp:cNvPr id="0" name=""/>
        <dsp:cNvSpPr/>
      </dsp:nvSpPr>
      <dsp:spPr>
        <a:xfrm>
          <a:off x="0" y="0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FDCE2-CB97-4D29-9F29-B039A01F165E}">
      <dsp:nvSpPr>
        <dsp:cNvPr id="0" name=""/>
        <dsp:cNvSpPr/>
      </dsp:nvSpPr>
      <dsp:spPr>
        <a:xfrm>
          <a:off x="0" y="597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Pouco usual;</a:t>
          </a:r>
          <a:endParaRPr lang="en-US" sz="1400" kern="1200" dirty="0"/>
        </a:p>
      </dsp:txBody>
      <dsp:txXfrm>
        <a:off x="0" y="597"/>
        <a:ext cx="9050867" cy="699536"/>
      </dsp:txXfrm>
    </dsp:sp>
    <dsp:sp modelId="{88445A71-582E-47DD-8DF2-E63AC504228C}">
      <dsp:nvSpPr>
        <dsp:cNvPr id="0" name=""/>
        <dsp:cNvSpPr/>
      </dsp:nvSpPr>
      <dsp:spPr>
        <a:xfrm>
          <a:off x="0" y="700134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079C-4B48-4C9C-9DD5-84C12C3782D7}">
      <dsp:nvSpPr>
        <dsp:cNvPr id="0" name=""/>
        <dsp:cNvSpPr/>
      </dsp:nvSpPr>
      <dsp:spPr>
        <a:xfrm>
          <a:off x="0" y="700134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Proporcionalidade-Adequação – ausência de benefício à Administração e risco na formulação de lances;</a:t>
          </a:r>
          <a:endParaRPr lang="en-US" sz="1400" kern="1200" dirty="0"/>
        </a:p>
      </dsp:txBody>
      <dsp:txXfrm>
        <a:off x="0" y="700134"/>
        <a:ext cx="9050867" cy="699536"/>
      </dsp:txXfrm>
    </dsp:sp>
    <dsp:sp modelId="{63C030F6-C3CA-46E5-AC13-D1C21698B6D5}">
      <dsp:nvSpPr>
        <dsp:cNvPr id="0" name=""/>
        <dsp:cNvSpPr/>
      </dsp:nvSpPr>
      <dsp:spPr>
        <a:xfrm>
          <a:off x="0" y="1399670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8CC57-A0E4-4E4A-ADA8-FE047A61540D}">
      <dsp:nvSpPr>
        <dsp:cNvPr id="0" name=""/>
        <dsp:cNvSpPr/>
      </dsp:nvSpPr>
      <dsp:spPr>
        <a:xfrm>
          <a:off x="0" y="1399670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Afeta a proposta/valor;</a:t>
          </a:r>
          <a:endParaRPr lang="en-US" sz="1400" kern="1200" dirty="0"/>
        </a:p>
      </dsp:txBody>
      <dsp:txXfrm>
        <a:off x="0" y="1399670"/>
        <a:ext cx="9050867" cy="699536"/>
      </dsp:txXfrm>
    </dsp:sp>
    <dsp:sp modelId="{EC211791-7C89-44CE-A931-933BDEA9B676}">
      <dsp:nvSpPr>
        <dsp:cNvPr id="0" name=""/>
        <dsp:cNvSpPr/>
      </dsp:nvSpPr>
      <dsp:spPr>
        <a:xfrm>
          <a:off x="0" y="2099206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72CB6-37E3-4AFC-AE7E-FC45B1AC5144}">
      <dsp:nvSpPr>
        <dsp:cNvPr id="0" name=""/>
        <dsp:cNvSpPr/>
      </dsp:nvSpPr>
      <dsp:spPr>
        <a:xfrm>
          <a:off x="0" y="2099206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É tratado de </a:t>
          </a:r>
          <a:r>
            <a:rPr lang="pt-BR" sz="1400" b="0" i="0" kern="1200" dirty="0" err="1"/>
            <a:t>pré</a:t>
          </a:r>
          <a:r>
            <a:rPr lang="pt-BR" sz="1400" b="0" i="0" kern="1200" dirty="0"/>
            <a:t>-habilitação – situação anômala e não tem a mesma finalidade da habilitação;</a:t>
          </a:r>
          <a:endParaRPr lang="en-US" sz="1400" kern="1200" dirty="0"/>
        </a:p>
      </dsp:txBody>
      <dsp:txXfrm>
        <a:off x="0" y="2099206"/>
        <a:ext cx="9050867" cy="699536"/>
      </dsp:txXfrm>
    </dsp:sp>
    <dsp:sp modelId="{317D9E49-6C46-4AB8-A67F-D3804B0F5951}">
      <dsp:nvSpPr>
        <dsp:cNvPr id="0" name=""/>
        <dsp:cNvSpPr/>
      </dsp:nvSpPr>
      <dsp:spPr>
        <a:xfrm>
          <a:off x="0" y="2798742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FB5CB-8EDD-4247-9107-8E80EB0EAD8C}">
      <dsp:nvSpPr>
        <dsp:cNvPr id="0" name=""/>
        <dsp:cNvSpPr/>
      </dsp:nvSpPr>
      <dsp:spPr>
        <a:xfrm>
          <a:off x="0" y="2798742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Deve haver justificativa para exigir;</a:t>
          </a:r>
          <a:endParaRPr lang="en-US" sz="1400" kern="1200" dirty="0"/>
        </a:p>
      </dsp:txBody>
      <dsp:txXfrm>
        <a:off x="0" y="2798742"/>
        <a:ext cx="9050867" cy="699536"/>
      </dsp:txXfrm>
    </dsp:sp>
    <dsp:sp modelId="{2F18D101-13D1-4BCB-83F1-514D039B055E}">
      <dsp:nvSpPr>
        <dsp:cNvPr id="0" name=""/>
        <dsp:cNvSpPr/>
      </dsp:nvSpPr>
      <dsp:spPr>
        <a:xfrm>
          <a:off x="0" y="3498278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5F73D-B4B6-48BE-8099-D5B6F0D160B0}">
      <dsp:nvSpPr>
        <dsp:cNvPr id="0" name=""/>
        <dsp:cNvSpPr/>
      </dsp:nvSpPr>
      <dsp:spPr>
        <a:xfrm>
          <a:off x="0" y="3498278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Não poderá ser superior a 1% (um por cento) do valor </a:t>
          </a:r>
          <a:r>
            <a:rPr lang="pt-BR" sz="1400" b="0" i="1" kern="1200" dirty="0"/>
            <a:t>estimado para a contratação;</a:t>
          </a:r>
          <a:endParaRPr lang="en-US" sz="1400" kern="1200" dirty="0"/>
        </a:p>
      </dsp:txBody>
      <dsp:txXfrm>
        <a:off x="0" y="3498278"/>
        <a:ext cx="9050867" cy="699536"/>
      </dsp:txXfrm>
    </dsp:sp>
    <dsp:sp modelId="{E6E8A07C-A5AC-4254-99CF-C631C612013B}">
      <dsp:nvSpPr>
        <dsp:cNvPr id="0" name=""/>
        <dsp:cNvSpPr/>
      </dsp:nvSpPr>
      <dsp:spPr>
        <a:xfrm>
          <a:off x="0" y="4197814"/>
          <a:ext cx="9050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D80B4-0F0F-4538-8510-6C1E7CD8A27D}">
      <dsp:nvSpPr>
        <dsp:cNvPr id="0" name=""/>
        <dsp:cNvSpPr/>
      </dsp:nvSpPr>
      <dsp:spPr>
        <a:xfrm>
          <a:off x="0" y="4197814"/>
          <a:ext cx="9050867" cy="69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A garantia de proposta será </a:t>
          </a:r>
          <a:r>
            <a:rPr lang="pt-BR" sz="1400" b="0" i="1" kern="1200" dirty="0"/>
            <a:t>devolvida </a:t>
          </a:r>
          <a:r>
            <a:rPr lang="pt-BR" sz="1400" b="0" i="0" kern="1200" dirty="0"/>
            <a:t>aos licitantes no prazo de 10 (dez) dias úteis, contado da assinatura do contrato ou da data em que for declarada fracassada a licitação.</a:t>
          </a:r>
          <a:br>
            <a:rPr lang="pt-BR" sz="1400" b="0" i="0" kern="1200" dirty="0"/>
          </a:br>
          <a:r>
            <a:rPr lang="pt-BR" sz="1400" b="1" kern="1200" dirty="0"/>
            <a:t>Devolvida se for em dinheiro/depósito. Se não, a garantia é extinta.</a:t>
          </a:r>
          <a:endParaRPr lang="en-US" sz="1400" b="1" kern="1200" dirty="0"/>
        </a:p>
      </dsp:txBody>
      <dsp:txXfrm>
        <a:off x="0" y="4197814"/>
        <a:ext cx="9050867" cy="699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DC50D-DDA6-4EBF-98FD-CDFFE4F2941A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18443-0DEB-43B1-B614-F4827C8A73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14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F355DECD-7FFD-4471-5EB2-4CEC0FB5E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0BE48F91-246C-AA36-58BD-259FDF46C6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FC4D8237-53CE-35DF-58DC-FF3EAACC83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106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9A3AB117-0E61-9645-1E4C-98F6238CE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96D2B198-A2CD-9E7D-767D-1B130DA81D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A0507396-12D2-05C1-321D-A26580CB90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52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92200333-1B3D-6A87-235A-A121971B1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FB0F59A7-3C52-3773-D26A-A73922722B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E6A84310-B46E-61F0-23A8-639E050648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262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78BF0CE4-E6C7-73E4-9E76-6944E617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D80B28E8-6399-BEC8-AF72-C404A57151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51CFB35F-9DE7-2CD2-8A43-E51ADE7FBD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5787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43F0BB69-31D1-AC36-789F-8B831161B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53A3D943-A070-9D75-161C-6CC92E1501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3707C77F-7137-E037-0DF0-965CF4FCC4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053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861DC31E-DCBC-0C9C-D653-D6B3861D0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F5DA8BC9-E98C-135A-8723-4807247654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A478A0D3-C702-714F-8CAD-A5E5F4292E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414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F64CF326-05DD-B52E-A440-8EA9E6997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AA4759C0-07F0-C824-BD11-A73C16964E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02661255-E0E4-2328-55B6-FAC29F521D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356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B53F2815-4CF1-DF09-404F-DB7D9AC8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E60CEB23-5138-935C-4A09-B9DB7421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DFF77451-A954-B544-401E-AD0AC6B6F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7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57619E53-8163-CB31-3E23-63C8C2D7A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7DAE006F-82CB-48EF-A189-553C6D2912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3FC27ACB-507F-83A5-40DB-49D4BBBF3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0241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5EF4D12C-B0C8-1521-A328-6E2C2F18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60E57D88-73FE-F9A4-FE83-8445AAF7CC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A2CDEC80-12E5-04FE-7DD6-637C4099F8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244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EC18393F-D2F9-30CF-2929-743081270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3CABA630-E657-3735-BFBC-E248ACCC3B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33ED2907-0CB0-E8B7-6DD4-15E3065008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921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D1B36829-AFF6-2FDE-0235-3E861DCE1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58D617A7-4909-CEB0-2254-AF8DA66189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9420A865-32FD-6196-5C5B-4A4A031DC6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2973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725C6EFC-EEA0-EBA8-2E71-5C3DEB67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F5995174-59DB-5ADB-C6B8-9A8A3BE18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7CF16660-4A3C-4A4E-C6A9-9829FFEDE1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702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75216CD7-1A89-5FF6-D8FD-06448C92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AA28F3FC-5B10-54E7-C764-97921E80C1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EB3B8D84-184E-430B-3256-540CBD844E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085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C08CB614-9A09-A42A-B828-DAD95BCC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>
            <a:extLst>
              <a:ext uri="{FF2B5EF4-FFF2-40B4-BE49-F238E27FC236}">
                <a16:creationId xmlns:a16="http://schemas.microsoft.com/office/drawing/2014/main" id="{76BB1DB0-2FF1-ED9D-F408-78EA5F55F0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>
            <a:extLst>
              <a:ext uri="{FF2B5EF4-FFF2-40B4-BE49-F238E27FC236}">
                <a16:creationId xmlns:a16="http://schemas.microsoft.com/office/drawing/2014/main" id="{C32271E8-77B8-FE48-9A0F-97412D3228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65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165AA-CF1B-F967-CC40-3D69D84F7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20FA91-19E4-B51A-ABEF-6DAC90A57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0FB2B5-776A-2F84-A532-0B8360CD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172994-B9CC-0512-94EF-63D0A5AE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68C5D0-E56B-7D36-AC12-8B498686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3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B0643-65F0-D3EA-99A0-9F62C179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E11D64E-20B8-EA5E-4340-2D5DD64DB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4DCF9D-DA4A-0431-C265-9F83F1F6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BC3272-C0C5-5309-AB66-F6920432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C2B287-E98F-5E1D-845B-2C541D5E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28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7468BC5-C2DC-65F2-D53C-C6DEDCC35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0850E4-C9D8-F8E6-A777-69C61C2C2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7D9988-63E5-C09E-A287-EEB84164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BB0CA2-684C-7775-353F-99236B32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56A422-309D-2210-14AC-482900EA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0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FA6CA-55CF-257F-1333-47C583D7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1B1B3D-10C7-4FAA-5321-6BD15250A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B5CC0E-A51B-A80C-1511-7B97E193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64E383-AD08-3D6B-EAFF-436A3D67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F99CD4-D3B5-F718-CD3C-83F52E29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77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B201F-5CC3-224A-9F58-205CBB4C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6CA916-5DAE-27D2-C8B7-1405B3CFE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90E29-DEF5-6E18-DABE-3E1EAB39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D86-AD3D-F003-B6C4-A590018C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C1A2EF-94CF-E002-1F81-857E68AD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94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E5DFC-8A33-A294-5C55-EAB6F5FC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E63993-2297-B573-5E5B-CEC465F8D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9F9AE8-A68B-AB5B-2FE6-70ED2E985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8097C7-94C9-71C3-FD06-D3B99FFF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5D1658-993E-6BF2-1FD8-B11B7E60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F31DDE-64F3-A333-C81A-A1714B8A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9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D0786-BCAB-3DFE-81F5-EB621D48A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30F4E3-521C-91CF-3A9F-705DC3112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5CEFCD-6939-38A1-5B3F-E54A04C50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D2CCD2-A716-FC50-341A-DB8E05DAD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57F1977-C473-18B1-B810-E57A77E15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C37910-F915-500E-46D4-15EA282E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D27531-6B81-1B6F-AC79-2E0A9CB96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73CAD27-9A99-166C-8227-8C315290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39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17D67-141E-0D17-312F-C57ED776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188CED-02FD-8C32-9BB3-35A86EF4B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DDDBEC-8239-8753-CFA0-0331DFEC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2EA55B-9409-7892-5475-3A9ABFE9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42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21190E-9342-3B70-74DF-43934726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4590CF-9C59-725D-A263-2CEA2F14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F839C6-8FFD-AAC7-CC26-978C1E4C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24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92E64-937F-1FDA-DF98-700EB728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636100-D416-3001-8CF9-B7385823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A1B912-8D26-4F6B-B993-39B8955A4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76EDF6-7F26-5E14-3506-E45892F9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B11450-0A11-DB0C-A731-9D8BE567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2F64FD-BCC4-BED4-1B6C-0884E155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51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512E3-ED89-BC8C-1C7C-C7DA0446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6B64CB3-E6FD-693D-0726-BC176CD2B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A53C18-E615-8206-B16F-D0450ABE0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AE6849-9E09-AB5A-5F23-84304558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2D4EA0-10DB-201D-41F0-1FA84256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D1151A-50BA-98ED-0B23-FB1111E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93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428A2A4-98FD-90BF-E99D-63329952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DC9D82-C5D3-E91D-3F48-0A08A6A6A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DC36C4-CDAE-32DC-7085-B5DD95C6E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1980-8CB0-4C21-87D1-2D4A52BCF5E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892088-6D44-395D-D548-1EC9A25C4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E96C65-A5C0-2C9A-A930-3084E8350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5F8B-3E3E-463B-8976-90555E1BB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14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lanalto.gov.br/ccivil_03/_ato2019-2022/2021/lei/l14133.htm#art155xii" TargetMode="External"/><Relationship Id="rId4" Type="http://schemas.openxmlformats.org/officeDocument/2006/relationships/hyperlink" Target="https://www.planalto.gov.br/ccivil_03/_ato2019-2022/2021/lei/l14133.htm#art155vii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Decreto-Lei/Del2848.htm#art337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.fazedores.com/wd-40-e-silver-tape-dupla-dinamic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rketmovers.it/2017/02/guida-al-ricorso-di-una-multa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tvfoco.uai.com.br/informe-caixa-depositos-conta-poupanca-ser-lido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udeco/pt-br/acesso-a-informacao/licitacoes-e-contratos/Edital13_2025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lanalto.gov.br/ccivil_03/Constituicao/Constitui%C3%A7ao.htm#art37%C2%A74" TargetMode="External"/><Relationship Id="rId4" Type="http://schemas.openxmlformats.org/officeDocument/2006/relationships/hyperlink" Target="https://www.planalto.gov.br/ccivil_03/Constituicao/Constitui%C3%A7ao.htm#art37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EE3E0-80AA-4ED3-5A43-0D8F48C46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33" y="1257581"/>
            <a:ext cx="6813826" cy="2751103"/>
          </a:xfrm>
        </p:spPr>
        <p:txBody>
          <a:bodyPr>
            <a:noAutofit/>
          </a:bodyPr>
          <a:lstStyle/>
          <a:p>
            <a:r>
              <a:rPr lang="pt-BR" sz="3600" b="1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Integridade</a:t>
            </a:r>
            <a:br>
              <a:rPr lang="pt-BR" sz="3600" b="1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600" b="1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br>
              <a:rPr lang="pt-BR" sz="3600" b="1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600" b="1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Garantias de Execução</a:t>
            </a:r>
            <a:endParaRPr lang="pt-BR" sz="9600" b="1" dirty="0">
              <a:latin typeface="Avenir Next LT Pro Demi" panose="020B0704020202020204" pitchFamily="34" charset="0"/>
            </a:endParaRPr>
          </a:p>
        </p:txBody>
      </p:sp>
      <p:sp>
        <p:nvSpPr>
          <p:cNvPr id="5" name="Triângulo Retângulo 4">
            <a:extLst>
              <a:ext uri="{FF2B5EF4-FFF2-40B4-BE49-F238E27FC236}">
                <a16:creationId xmlns:a16="http://schemas.microsoft.com/office/drawing/2014/main" id="{CF4381B7-EFA7-62F7-2C37-D596F84051CB}"/>
              </a:ext>
            </a:extLst>
          </p:cNvPr>
          <p:cNvSpPr/>
          <p:nvPr/>
        </p:nvSpPr>
        <p:spPr>
          <a:xfrm rot="10800000">
            <a:off x="4278700" y="-3"/>
            <a:ext cx="7913295" cy="6863425"/>
          </a:xfrm>
          <a:prstGeom prst="rtTriangle">
            <a:avLst/>
          </a:prstGeom>
          <a:blipFill dpi="0" rotWithShape="0">
            <a:blip r:embed="rId2"/>
            <a:srcRect/>
            <a:stretch>
              <a:fillRect l="-19000" t="-20000" r="-4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A0D4C92-D34B-A290-5ABD-EAFA20485914}"/>
              </a:ext>
            </a:extLst>
          </p:cNvPr>
          <p:cNvSpPr txBox="1">
            <a:spLocks/>
          </p:cNvSpPr>
          <p:nvPr/>
        </p:nvSpPr>
        <p:spPr>
          <a:xfrm>
            <a:off x="1227668" y="4447381"/>
            <a:ext cx="7636932" cy="8188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5400" dirty="0">
              <a:latin typeface="Avenir Next LT Pro Light" panose="020B0304020202020204" pitchFamily="34" charset="0"/>
            </a:endParaRPr>
          </a:p>
        </p:txBody>
      </p:sp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71280863-BAB4-B331-AF5B-1C2FC1A112B0}"/>
              </a:ext>
            </a:extLst>
          </p:cNvPr>
          <p:cNvSpPr/>
          <p:nvPr/>
        </p:nvSpPr>
        <p:spPr>
          <a:xfrm rot="2700000">
            <a:off x="10207790" y="1340487"/>
            <a:ext cx="3968413" cy="3914620"/>
          </a:xfrm>
          <a:prstGeom prst="rtTriangle">
            <a:avLst/>
          </a:prstGeom>
          <a:solidFill>
            <a:srgbClr val="00206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38881826-71FE-DE3D-34A8-B438DE6AE6D6}"/>
              </a:ext>
            </a:extLst>
          </p:cNvPr>
          <p:cNvSpPr txBox="1"/>
          <p:nvPr/>
        </p:nvSpPr>
        <p:spPr>
          <a:xfrm>
            <a:off x="3296672" y="5266267"/>
            <a:ext cx="673303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i="1" spc="55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Prof. Everson Biazon</a:t>
            </a:r>
          </a:p>
          <a:p>
            <a:pPr algn="ctr"/>
            <a:r>
              <a:rPr lang="en-US" sz="1400" b="1" i="1" spc="55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Procurador</a:t>
            </a:r>
            <a:r>
              <a:rPr lang="en-US" sz="1400" b="1" i="1" spc="55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do Estado do Paraná</a:t>
            </a:r>
          </a:p>
        </p:txBody>
      </p:sp>
      <p:pic>
        <p:nvPicPr>
          <p:cNvPr id="4" name="Picture 4" descr="UnyFlex! | Cursos de Gestão Pública">
            <a:extLst>
              <a:ext uri="{FF2B5EF4-FFF2-40B4-BE49-F238E27FC236}">
                <a16:creationId xmlns:a16="http://schemas.microsoft.com/office/drawing/2014/main" id="{277FA8D0-1384-B0E9-B33E-60EF03E8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8710"/>
            <a:ext cx="3352800" cy="108062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80622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A834B-3C25-7FC1-34C3-7F2639C21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21E7B6B6-296F-0BBC-E46B-8DD554B821D9}"/>
              </a:ext>
            </a:extLst>
          </p:cNvPr>
          <p:cNvSpPr txBox="1">
            <a:spLocks/>
          </p:cNvSpPr>
          <p:nvPr/>
        </p:nvSpPr>
        <p:spPr>
          <a:xfrm>
            <a:off x="513348" y="1417918"/>
            <a:ext cx="9420362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2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B3F157-BE46-BD94-A285-1A8D17A12F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C56BBEB9-C970-59FC-4399-3AE619834D78}"/>
              </a:ext>
            </a:extLst>
          </p:cNvPr>
          <p:cNvSpPr txBox="1"/>
          <p:nvPr/>
        </p:nvSpPr>
        <p:spPr>
          <a:xfrm>
            <a:off x="762000" y="571500"/>
            <a:ext cx="114014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 na Lei 14.133/21</a:t>
            </a:r>
            <a:endParaRPr lang="pt-BR" sz="3200"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8F660F0B-6248-66B7-4909-20411CE8FD96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00;p15" descr="image.png">
            <a:extLst>
              <a:ext uri="{FF2B5EF4-FFF2-40B4-BE49-F238E27FC236}">
                <a16:creationId xmlns:a16="http://schemas.microsoft.com/office/drawing/2014/main" id="{627B31FD-D044-5825-2881-E19C8416CD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732" y="1253833"/>
            <a:ext cx="8671510" cy="38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FC94D472-ADB4-EE76-BB18-2DEE53E1695C}"/>
              </a:ext>
            </a:extLst>
          </p:cNvPr>
          <p:cNvSpPr txBox="1"/>
          <p:nvPr/>
        </p:nvSpPr>
        <p:spPr>
          <a:xfrm>
            <a:off x="1147011" y="2329394"/>
            <a:ext cx="8165431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Art. 25. 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§ 4º Nas contratações de obras, serviços e fornecimentos de grande vulto, o edital deverá prever a obrigatoriedade de implantação de programa de integridade pelo licitante vencedor, no prazo de 6 (seis) meses, contado da celebração do contrato, conforme regulamento que disporá sobre as medidas a serem adotadas, a forma de comprovação e as penalidades pelo seu descumprimento. </a:t>
            </a:r>
          </a:p>
          <a:p>
            <a:pPr algn="just"/>
            <a:endParaRPr lang="pt-BR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Obs. Grade vulto: superior a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R$ 261.968.421,04</a:t>
            </a:r>
          </a:p>
        </p:txBody>
      </p:sp>
      <p:sp>
        <p:nvSpPr>
          <p:cNvPr id="6" name="Google Shape;102;p15">
            <a:extLst>
              <a:ext uri="{FF2B5EF4-FFF2-40B4-BE49-F238E27FC236}">
                <a16:creationId xmlns:a16="http://schemas.microsoft.com/office/drawing/2014/main" id="{BFA6106A-C744-A586-FDBE-003FDBAFC92F}"/>
              </a:ext>
            </a:extLst>
          </p:cNvPr>
          <p:cNvSpPr txBox="1"/>
          <p:nvPr/>
        </p:nvSpPr>
        <p:spPr>
          <a:xfrm>
            <a:off x="1147011" y="1471903"/>
            <a:ext cx="81654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Implementação obrigatória</a:t>
            </a:r>
          </a:p>
        </p:txBody>
      </p:sp>
    </p:spTree>
    <p:extLst>
      <p:ext uri="{BB962C8B-B14F-4D97-AF65-F5344CB8AC3E}">
        <p14:creationId xmlns:p14="http://schemas.microsoft.com/office/powerpoint/2010/main" val="22566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29675-C1BD-F899-2857-BE1E476B5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08592985-5BA3-A7F6-5DCD-663A9F7A06A8}"/>
              </a:ext>
            </a:extLst>
          </p:cNvPr>
          <p:cNvSpPr txBox="1">
            <a:spLocks/>
          </p:cNvSpPr>
          <p:nvPr/>
        </p:nvSpPr>
        <p:spPr>
          <a:xfrm>
            <a:off x="513348" y="1417918"/>
            <a:ext cx="9420362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2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001A83-BD0E-3BCD-C1C0-047FB8BC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E81226A6-145B-1316-3877-19F26A1ABBC1}"/>
              </a:ext>
            </a:extLst>
          </p:cNvPr>
          <p:cNvSpPr txBox="1"/>
          <p:nvPr/>
        </p:nvSpPr>
        <p:spPr>
          <a:xfrm>
            <a:off x="762000" y="571500"/>
            <a:ext cx="114014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 na Lei 14.133/21</a:t>
            </a:r>
            <a:endParaRPr lang="pt-BR" sz="3200"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4F1A8C5F-F915-18AA-DA2A-E4F24FA8FC33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00;p15" descr="image.png">
            <a:extLst>
              <a:ext uri="{FF2B5EF4-FFF2-40B4-BE49-F238E27FC236}">
                <a16:creationId xmlns:a16="http://schemas.microsoft.com/office/drawing/2014/main" id="{F0C794D8-C05B-A87D-B4B3-994D0A5624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732" y="1253833"/>
            <a:ext cx="8671510" cy="44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F34B599D-AB8E-0A1D-AB0C-EB37FF2396E8}"/>
              </a:ext>
            </a:extLst>
          </p:cNvPr>
          <p:cNvSpPr txBox="1"/>
          <p:nvPr/>
        </p:nvSpPr>
        <p:spPr>
          <a:xfrm>
            <a:off x="1147011" y="2329394"/>
            <a:ext cx="8165431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Art. 60. Em caso de empate entre duas ou mais propostas, serão utilizados os seguintes critérios de desempate, nesta ordem: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 - disputa final, hipótese em que os licitantes empatados poderão apresentar nova proposta em ato contínuo à classificação;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II - avaliação do desempenho contratual prévio dos licitantes, para a qual deverão preferencialmente ser utilizados registros cadastrais para efeito de atesto de cumprimento de obrigações previstos nesta Lei;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III - desenvolvimento pelo licitante de ações de equidade entre homens e mulheres no ambiente de trabalho, conforme regulamento;</a:t>
            </a:r>
          </a:p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IV - desenvolvimento pelo licitante de programa de integridade, conforme orientações dos órgãos de controle.</a:t>
            </a:r>
          </a:p>
        </p:txBody>
      </p:sp>
      <p:sp>
        <p:nvSpPr>
          <p:cNvPr id="6" name="Google Shape;102;p15">
            <a:extLst>
              <a:ext uri="{FF2B5EF4-FFF2-40B4-BE49-F238E27FC236}">
                <a16:creationId xmlns:a16="http://schemas.microsoft.com/office/drawing/2014/main" id="{61EEFE36-CC50-1479-6F1A-CE48AAEA81F8}"/>
              </a:ext>
            </a:extLst>
          </p:cNvPr>
          <p:cNvSpPr txBox="1"/>
          <p:nvPr/>
        </p:nvSpPr>
        <p:spPr>
          <a:xfrm>
            <a:off x="1147011" y="1471903"/>
            <a:ext cx="81654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Critério de Desempate</a:t>
            </a:r>
          </a:p>
        </p:txBody>
      </p:sp>
    </p:spTree>
    <p:extLst>
      <p:ext uri="{BB962C8B-B14F-4D97-AF65-F5344CB8AC3E}">
        <p14:creationId xmlns:p14="http://schemas.microsoft.com/office/powerpoint/2010/main" val="85153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AEF7-FBC6-FCC9-36B4-1D77914FD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E0BBC9A9-D98B-5F9D-7F36-75375DD07462}"/>
              </a:ext>
            </a:extLst>
          </p:cNvPr>
          <p:cNvSpPr txBox="1">
            <a:spLocks/>
          </p:cNvSpPr>
          <p:nvPr/>
        </p:nvSpPr>
        <p:spPr>
          <a:xfrm>
            <a:off x="3196131" y="1803400"/>
            <a:ext cx="8030669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333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1D4065-D1E4-E6BF-8EE2-F7401FCC44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F7C436-7C5A-05E1-4683-E6BCDCD4AB6E}"/>
              </a:ext>
            </a:extLst>
          </p:cNvPr>
          <p:cNvSpPr txBox="1"/>
          <p:nvPr/>
        </p:nvSpPr>
        <p:spPr>
          <a:xfrm>
            <a:off x="4597401" y="5862954"/>
            <a:ext cx="6299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</a:rPr>
              <a:t>A implantação ou aperfeiçoamento do </a:t>
            </a:r>
            <a:r>
              <a:rPr lang="pt-BR" sz="1200" b="1" i="1" dirty="0">
                <a:latin typeface="Verdana" panose="020B0604030504040204" pitchFamily="34" charset="0"/>
                <a:ea typeface="Verdana" panose="020B0604030504040204" pitchFamily="34" charset="0"/>
              </a:rPr>
              <a:t>compliance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</a:rPr>
              <a:t> funciona como uma atenuante genérica.</a:t>
            </a:r>
          </a:p>
          <a:p>
            <a:pPr algn="just"/>
            <a:endParaRPr lang="pt-BR" sz="1200" dirty="0"/>
          </a:p>
        </p:txBody>
      </p:sp>
      <p:graphicFrame>
        <p:nvGraphicFramePr>
          <p:cNvPr id="25" name="CaixaDeTexto 2">
            <a:extLst>
              <a:ext uri="{FF2B5EF4-FFF2-40B4-BE49-F238E27FC236}">
                <a16:creationId xmlns:a16="http://schemas.microsoft.com/office/drawing/2014/main" id="{2BF00763-05AB-F67F-3D9E-0804AF5BB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2340291"/>
              </p:ext>
            </p:extLst>
          </p:nvPr>
        </p:nvGraphicFramePr>
        <p:xfrm>
          <a:off x="1021928" y="1563844"/>
          <a:ext cx="9874673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A64C0726-65F4-08CA-7E7F-A5973BE86F9D}"/>
              </a:ext>
            </a:extLst>
          </p:cNvPr>
          <p:cNvSpPr txBox="1"/>
          <p:nvPr/>
        </p:nvSpPr>
        <p:spPr>
          <a:xfrm>
            <a:off x="762000" y="571500"/>
            <a:ext cx="114014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 na Lei 14.133/21</a:t>
            </a:r>
            <a:endParaRPr lang="pt-BR" sz="3200"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DE5CE8F9-AE93-CC9B-03B8-FA31C91CF569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p15">
            <a:extLst>
              <a:ext uri="{FF2B5EF4-FFF2-40B4-BE49-F238E27FC236}">
                <a16:creationId xmlns:a16="http://schemas.microsoft.com/office/drawing/2014/main" id="{E2BD5DBF-500B-E6C1-7B86-844F6BC0F5B4}"/>
              </a:ext>
            </a:extLst>
          </p:cNvPr>
          <p:cNvSpPr txBox="1"/>
          <p:nvPr/>
        </p:nvSpPr>
        <p:spPr>
          <a:xfrm>
            <a:off x="1876548" y="1209859"/>
            <a:ext cx="81654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Aplicação de Sanção</a:t>
            </a:r>
          </a:p>
        </p:txBody>
      </p:sp>
    </p:spTree>
    <p:extLst>
      <p:ext uri="{BB962C8B-B14F-4D97-AF65-F5344CB8AC3E}">
        <p14:creationId xmlns:p14="http://schemas.microsoft.com/office/powerpoint/2010/main" val="189365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6C5A3-7397-FAFE-1BA3-17A3597BA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24D8A0DB-D330-07BC-413E-7F526C8EB3C7}"/>
              </a:ext>
            </a:extLst>
          </p:cNvPr>
          <p:cNvSpPr txBox="1">
            <a:spLocks/>
          </p:cNvSpPr>
          <p:nvPr/>
        </p:nvSpPr>
        <p:spPr>
          <a:xfrm>
            <a:off x="3196131" y="1803400"/>
            <a:ext cx="8030669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333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02590EF-E9E1-82FD-982B-D2FFD1445B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4" name="Google Shape;102;p15">
            <a:extLst>
              <a:ext uri="{FF2B5EF4-FFF2-40B4-BE49-F238E27FC236}">
                <a16:creationId xmlns:a16="http://schemas.microsoft.com/office/drawing/2014/main" id="{21F888AB-7C12-D77D-B05C-23133E9397AA}"/>
              </a:ext>
            </a:extLst>
          </p:cNvPr>
          <p:cNvSpPr txBox="1"/>
          <p:nvPr/>
        </p:nvSpPr>
        <p:spPr>
          <a:xfrm>
            <a:off x="1147011" y="1471903"/>
            <a:ext cx="81654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Reabilitação</a:t>
            </a:r>
          </a:p>
        </p:txBody>
      </p: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0B8A5E6D-5959-9E60-2F58-BDC6F64A1E42}"/>
              </a:ext>
            </a:extLst>
          </p:cNvPr>
          <p:cNvSpPr txBox="1"/>
          <p:nvPr/>
        </p:nvSpPr>
        <p:spPr>
          <a:xfrm>
            <a:off x="762000" y="571500"/>
            <a:ext cx="114014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 na Lei 14.133/21</a:t>
            </a:r>
            <a:endParaRPr lang="pt-BR" sz="3200" dirty="0"/>
          </a:p>
        </p:txBody>
      </p:sp>
      <p:sp>
        <p:nvSpPr>
          <p:cNvPr id="7" name="Google Shape;109;p15">
            <a:extLst>
              <a:ext uri="{FF2B5EF4-FFF2-40B4-BE49-F238E27FC236}">
                <a16:creationId xmlns:a16="http://schemas.microsoft.com/office/drawing/2014/main" id="{510CA000-7763-9C9B-D396-A5BB979FFA32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00;p15" descr="image.png">
            <a:extLst>
              <a:ext uri="{FF2B5EF4-FFF2-40B4-BE49-F238E27FC236}">
                <a16:creationId xmlns:a16="http://schemas.microsoft.com/office/drawing/2014/main" id="{5734EE8F-593E-B546-D0AE-FB23FAFC6E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222" y="1828914"/>
            <a:ext cx="9401426" cy="445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38AD7CE-9CE1-1A12-C0EC-A0CF6CD91C65}"/>
              </a:ext>
            </a:extLst>
          </p:cNvPr>
          <p:cNvSpPr txBox="1"/>
          <p:nvPr/>
        </p:nvSpPr>
        <p:spPr>
          <a:xfrm>
            <a:off x="1227222" y="2039392"/>
            <a:ext cx="92161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Art. 163. É admitida a reabilitação do licitante ou contratado perante a própria autoridade que aplicou a penalidade, exigidos, cumulativamente: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 - reparação integral do dano causado à Administração Pública;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II - pagamento da multa;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III - transcurso do prazo mínimo de 1 (um) ano da aplicação da penalidade, no caso de impedimento de licitar e contratar, ou de 3 (três) anos da aplicação da penalidade, no caso de declaração de inidoneidade;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IV - cumprimento das condições de reabilitação definidas no ato punitivo;</a:t>
            </a: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V - análise jurídica prévia, com posicionamento conclusivo quanto ao cumprimento dos requisitos definidos neste artigo.</a:t>
            </a:r>
          </a:p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Parágrafo único. A sanção pelas infrações previstas nos 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incisos VIII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 e 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XII do caput do art. 155 desta Lei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 exigirá, como condição de reabilitação do licitante ou contratado, a implantação ou aperfeiçoamento de programa de integridade pelo responsável.</a:t>
            </a:r>
          </a:p>
        </p:txBody>
      </p:sp>
    </p:spTree>
    <p:extLst>
      <p:ext uri="{BB962C8B-B14F-4D97-AF65-F5344CB8AC3E}">
        <p14:creationId xmlns:p14="http://schemas.microsoft.com/office/powerpoint/2010/main" val="226442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DBDBC-A857-09DF-96CA-47960EB4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ED6D0B-6E48-8DD2-E866-EF974D0906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7020694E-265A-4FEC-4CA9-6C15EF6924D5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5" name="Google Shape;109;p15">
            <a:extLst>
              <a:ext uri="{FF2B5EF4-FFF2-40B4-BE49-F238E27FC236}">
                <a16:creationId xmlns:a16="http://schemas.microsoft.com/office/drawing/2014/main" id="{B59BAC44-9F54-9F64-3849-C5C64682E8AE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4B4DB67A-1F6D-5C68-3105-D92A44649A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759" y="1195530"/>
            <a:ext cx="9401426" cy="48122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4C453193-7FCF-1FE8-1C90-21D944F83BBB}"/>
              </a:ext>
            </a:extLst>
          </p:cNvPr>
          <p:cNvSpPr txBox="1">
            <a:spLocks/>
          </p:cNvSpPr>
          <p:nvPr/>
        </p:nvSpPr>
        <p:spPr>
          <a:xfrm>
            <a:off x="1664110" y="1506090"/>
            <a:ext cx="8030669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As </a:t>
            </a:r>
            <a:r>
              <a:rPr lang="pt-PT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infrações administativas observam o princípio da reserva de lei </a:t>
            </a:r>
            <a:r>
              <a:rPr lang="pt-PT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– garantia fundamental em face do Poder Punitivo Estatal.</a:t>
            </a:r>
          </a:p>
          <a:p>
            <a:pPr algn="just"/>
            <a:endParaRPr lang="pt-BR" sz="14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/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Sanção administrativa 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– ontologicamente ligada a sanção penal.</a:t>
            </a:r>
          </a:p>
          <a:p>
            <a:pPr algn="just"/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	Fundamento 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da sanção, destaco: </a:t>
            </a: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reparação, reeducação e dissuasão</a:t>
            </a:r>
          </a:p>
          <a:p>
            <a:pPr algn="just"/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	Funções: 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(teoria eclética, busca o equilíbrio)</a:t>
            </a:r>
          </a:p>
          <a:p>
            <a:pPr algn="just"/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	a) caráter retributivo 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– recompensar o ilícito (Kant dizia que </a:t>
            </a:r>
            <a:r>
              <a:rPr lang="pt-BR" sz="1400" i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o mal do crime impõe o mal da pena, do que resulta a igualdade e para o Direito só o que é igual é justo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); intimidatório. </a:t>
            </a:r>
          </a:p>
          <a:p>
            <a:pPr algn="just"/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	b) caráter preventivo 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– evitar reincidência; previr o comportamento; educativo.</a:t>
            </a:r>
          </a:p>
          <a:p>
            <a:pPr algn="just"/>
            <a:endParaRPr lang="pt-BR" sz="14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/>
            <a:endParaRPr lang="pt-BR" sz="14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/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LINDB – art. 22.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§ 2º  Na </a:t>
            </a: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aplicação de sanções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, serão consideradas a natureza e a gravidade da infração cometida, os danos que dela provierem para a administração pública, as circunstâncias agravantes ou atenuantes e os antecedentes do agente.</a:t>
            </a:r>
          </a:p>
        </p:txBody>
      </p:sp>
    </p:spTree>
    <p:extLst>
      <p:ext uri="{BB962C8B-B14F-4D97-AF65-F5344CB8AC3E}">
        <p14:creationId xmlns:p14="http://schemas.microsoft.com/office/powerpoint/2010/main" val="399727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4C9942-3101-CFAD-69F7-79578A21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F6F0A45C-4616-7AAD-FD8E-0370B95E1D24}"/>
              </a:ext>
            </a:extLst>
          </p:cNvPr>
          <p:cNvSpPr txBox="1">
            <a:spLocks/>
          </p:cNvSpPr>
          <p:nvPr/>
        </p:nvSpPr>
        <p:spPr>
          <a:xfrm>
            <a:off x="284489" y="118979"/>
            <a:ext cx="8030669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47492232-D6CA-55ED-BF21-A944F433EC3F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7" name="Google Shape;109;p15">
            <a:extLst>
              <a:ext uri="{FF2B5EF4-FFF2-40B4-BE49-F238E27FC236}">
                <a16:creationId xmlns:a16="http://schemas.microsoft.com/office/drawing/2014/main" id="{5D783D9D-3D3E-6E45-D2E1-AF3BB1F9645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00;p15" descr="image.png">
            <a:extLst>
              <a:ext uri="{FF2B5EF4-FFF2-40B4-BE49-F238E27FC236}">
                <a16:creationId xmlns:a16="http://schemas.microsoft.com/office/drawing/2014/main" id="{064AE481-E920-C715-FA6D-BC28DC765B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759" y="1171467"/>
            <a:ext cx="8992585" cy="375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36D1D1-787C-9101-DD03-A4ADFB339766}"/>
              </a:ext>
            </a:extLst>
          </p:cNvPr>
          <p:cNvSpPr txBox="1"/>
          <p:nvPr/>
        </p:nvSpPr>
        <p:spPr>
          <a:xfrm>
            <a:off x="1494180" y="1545312"/>
            <a:ext cx="837171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As sanções da lei de licitações buscam, sobretudo, </a:t>
            </a: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proteger o interesse público que se revela no objeto licitado</a:t>
            </a: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.</a:t>
            </a:r>
          </a:p>
          <a:p>
            <a:pPr algn="just"/>
            <a:endParaRPr lang="pt-BR" sz="14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marL="0" indent="0" algn="just">
              <a:buNone/>
            </a:pP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Ao fim e ao cabo, o que importa é que :</a:t>
            </a:r>
          </a:p>
          <a:p>
            <a:pPr algn="just"/>
            <a:endParaRPr lang="pt-BR" sz="14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</a:t>
            </a: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haja boa prestação dos serviços – diretamente aos usuários/administrados;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sz="1400" b="1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que se concretize o objetivo planejado pela Administração;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sz="1400" b="1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que se a Administração receba os bens ou serviços que lhe são essenciais e que servem a dar suporte a sua atividade;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sz="1400" b="1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4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	enfim, que o PROJETO da Administração saia do papel e se coloque a serviço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222274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4C9942-3101-CFAD-69F7-79578A21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2" name="AutoShape 19">
            <a:extLst>
              <a:ext uri="{FF2B5EF4-FFF2-40B4-BE49-F238E27FC236}">
                <a16:creationId xmlns:a16="http://schemas.microsoft.com/office/drawing/2014/main" id="{F9D47465-B2B9-C804-8C08-E45FB9C326DC}"/>
              </a:ext>
            </a:extLst>
          </p:cNvPr>
          <p:cNvSpPr/>
          <p:nvPr/>
        </p:nvSpPr>
        <p:spPr>
          <a:xfrm flipV="1">
            <a:off x="6185339" y="5757809"/>
            <a:ext cx="3771461" cy="799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1FCF9634-B244-0335-457D-AF7D960A861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654" y="1600200"/>
            <a:ext cx="2118601" cy="573241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AADA87E9-A6BD-61E9-8A2F-FE939CAC23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654" y="2701230"/>
            <a:ext cx="2118601" cy="847441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6A1D9055-5537-6EBE-E811-1708502087A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654" y="3886200"/>
            <a:ext cx="2118601" cy="847441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9A50F1B5-7352-209B-DAD8-2ABCC127215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5628" y="1776754"/>
            <a:ext cx="988564" cy="299041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3EDB9401-C85E-06F5-47B8-BE2BDE0DA7FF}"/>
              </a:ext>
            </a:extLst>
          </p:cNvPr>
          <p:cNvSpPr txBox="1"/>
          <p:nvPr/>
        </p:nvSpPr>
        <p:spPr>
          <a:xfrm>
            <a:off x="439177" y="2777871"/>
            <a:ext cx="2330461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Impedimento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Licitar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contratar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E5AEF62D-CD2D-2074-DD97-1CF98808D34E}"/>
              </a:ext>
            </a:extLst>
          </p:cNvPr>
          <p:cNvSpPr txBox="1"/>
          <p:nvPr/>
        </p:nvSpPr>
        <p:spPr>
          <a:xfrm>
            <a:off x="453717" y="3817665"/>
            <a:ext cx="2330461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Declaração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Inidoneidade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19" name="Picture 27">
            <a:extLst>
              <a:ext uri="{FF2B5EF4-FFF2-40B4-BE49-F238E27FC236}">
                <a16:creationId xmlns:a16="http://schemas.microsoft.com/office/drawing/2014/main" id="{0869260B-A483-24FD-1B6D-85DD4ADBF5D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5628" y="2987503"/>
            <a:ext cx="988564" cy="299041"/>
          </a:xfrm>
          <a:prstGeom prst="rect">
            <a:avLst/>
          </a:prstGeom>
        </p:spPr>
      </p:pic>
      <p:pic>
        <p:nvPicPr>
          <p:cNvPr id="20" name="Picture 28">
            <a:extLst>
              <a:ext uri="{FF2B5EF4-FFF2-40B4-BE49-F238E27FC236}">
                <a16:creationId xmlns:a16="http://schemas.microsoft.com/office/drawing/2014/main" id="{9DAA96F9-83D0-AC6F-CACA-DEFFE23B804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5628" y="4176280"/>
            <a:ext cx="988564" cy="299041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:a16="http://schemas.microsoft.com/office/drawing/2014/main" id="{226EC164-8F56-E5B4-473E-D2F2C0A22193}"/>
              </a:ext>
            </a:extLst>
          </p:cNvPr>
          <p:cNvSpPr txBox="1"/>
          <p:nvPr/>
        </p:nvSpPr>
        <p:spPr>
          <a:xfrm>
            <a:off x="5938821" y="5864705"/>
            <a:ext cx="5592779" cy="221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6"/>
              </a:lnSpc>
            </a:pPr>
            <a:r>
              <a:rPr lang="en-US" sz="1333" dirty="0">
                <a:solidFill>
                  <a:srgbClr val="000000"/>
                </a:solidFill>
                <a:latin typeface="Montserrat Classic"/>
              </a:rPr>
              <a:t>Art. 156, Lei 14.133/21; arts. 194 ss, </a:t>
            </a:r>
            <a:r>
              <a:rPr lang="en-US" sz="1333" dirty="0" err="1">
                <a:solidFill>
                  <a:srgbClr val="000000"/>
                </a:solidFill>
                <a:latin typeface="Montserrat Classic"/>
              </a:rPr>
              <a:t>Decreto</a:t>
            </a:r>
            <a:r>
              <a:rPr lang="en-US" sz="1333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 Classic"/>
              </a:rPr>
              <a:t>Estadual</a:t>
            </a:r>
            <a:r>
              <a:rPr lang="en-US" sz="1333" dirty="0">
                <a:solidFill>
                  <a:srgbClr val="000000"/>
                </a:solidFill>
                <a:latin typeface="Montserrat Classic"/>
              </a:rPr>
              <a:t> 10.086/22 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55031B37-EE2C-1659-7637-42039641FCF3}"/>
              </a:ext>
            </a:extLst>
          </p:cNvPr>
          <p:cNvSpPr txBox="1"/>
          <p:nvPr/>
        </p:nvSpPr>
        <p:spPr>
          <a:xfrm>
            <a:off x="479439" y="1694585"/>
            <a:ext cx="2330461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Advertência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03FB1A52-CD83-B5A8-E9A0-D86128E86417}"/>
              </a:ext>
            </a:extLst>
          </p:cNvPr>
          <p:cNvSpPr txBox="1"/>
          <p:nvPr/>
        </p:nvSpPr>
        <p:spPr>
          <a:xfrm>
            <a:off x="3703620" y="1660518"/>
            <a:ext cx="7183854" cy="29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13"/>
              </a:lnSpc>
            </a:pP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Efeito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imediato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Adm </a:t>
            </a: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Direta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Indireta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Federativo</a:t>
            </a:r>
            <a:endParaRPr lang="en-US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37">
            <a:extLst>
              <a:ext uri="{FF2B5EF4-FFF2-40B4-BE49-F238E27FC236}">
                <a16:creationId xmlns:a16="http://schemas.microsoft.com/office/drawing/2014/main" id="{336B8895-5CB3-CF66-2302-27B1A226F56C}"/>
              </a:ext>
            </a:extLst>
          </p:cNvPr>
          <p:cNvSpPr txBox="1"/>
          <p:nvPr/>
        </p:nvSpPr>
        <p:spPr>
          <a:xfrm>
            <a:off x="3751791" y="2819400"/>
            <a:ext cx="6357409" cy="633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13"/>
              </a:lnSpc>
            </a:pP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Prazo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até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03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anos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efeitos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Adm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Direta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Indireta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Ente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Federativo</a:t>
            </a:r>
            <a:endParaRPr lang="en-US" sz="1867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9" name="Picture 23">
            <a:extLst>
              <a:ext uri="{FF2B5EF4-FFF2-40B4-BE49-F238E27FC236}">
                <a16:creationId xmlns:a16="http://schemas.microsoft.com/office/drawing/2014/main" id="{5720AA59-7258-CFC3-E10E-51A8A499ED1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4254" y="5193993"/>
            <a:ext cx="2118601" cy="571807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DA4AEA7B-53B7-155C-0734-81164A7AA6CF}"/>
              </a:ext>
            </a:extLst>
          </p:cNvPr>
          <p:cNvSpPr txBox="1"/>
          <p:nvPr/>
        </p:nvSpPr>
        <p:spPr>
          <a:xfrm>
            <a:off x="485778" y="5167871"/>
            <a:ext cx="2330461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Multa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31" name="Picture 28">
            <a:extLst>
              <a:ext uri="{FF2B5EF4-FFF2-40B4-BE49-F238E27FC236}">
                <a16:creationId xmlns:a16="http://schemas.microsoft.com/office/drawing/2014/main" id="{C66BCD06-AD2D-0C46-46B5-58EF8CB707B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65916" y="5301265"/>
            <a:ext cx="988564" cy="299041"/>
          </a:xfrm>
          <a:prstGeom prst="rect">
            <a:avLst/>
          </a:prstGeom>
        </p:spPr>
      </p:pic>
      <p:sp>
        <p:nvSpPr>
          <p:cNvPr id="32" name="TextBox 38">
            <a:extLst>
              <a:ext uri="{FF2B5EF4-FFF2-40B4-BE49-F238E27FC236}">
                <a16:creationId xmlns:a16="http://schemas.microsoft.com/office/drawing/2014/main" id="{6EFD21B5-EB43-7C03-7349-7A71CD590402}"/>
              </a:ext>
            </a:extLst>
          </p:cNvPr>
          <p:cNvSpPr txBox="1"/>
          <p:nvPr/>
        </p:nvSpPr>
        <p:spPr>
          <a:xfrm>
            <a:off x="3853390" y="5320798"/>
            <a:ext cx="7475010" cy="29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13"/>
              </a:lnSpc>
            </a:pP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Variável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entre 0,5% a 30% valor do </a:t>
            </a:r>
            <a:r>
              <a:rPr lang="en-US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contrato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isolada</a:t>
            </a:r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acumulada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182B8B60-B15C-235F-60D3-32BBC9A2A2FD}"/>
              </a:ext>
            </a:extLst>
          </p:cNvPr>
          <p:cNvSpPr txBox="1"/>
          <p:nvPr/>
        </p:nvSpPr>
        <p:spPr>
          <a:xfrm>
            <a:off x="3853391" y="4058782"/>
            <a:ext cx="6357409" cy="633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13"/>
              </a:lnSpc>
            </a:pP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Prazo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03 a 06 </a:t>
            </a:r>
            <a:r>
              <a:rPr lang="en-US" sz="1867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anos</a:t>
            </a:r>
            <a:r>
              <a:rPr lang="en-US" sz="1867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en-US" sz="1867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efeitos</a:t>
            </a:r>
            <a:r>
              <a:rPr lang="en-US" sz="18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ADM PUB </a:t>
            </a:r>
            <a:r>
              <a:rPr lang="en-US" sz="1867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Direta</a:t>
            </a:r>
            <a:r>
              <a:rPr lang="en-US" sz="18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1867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Indireta</a:t>
            </a:r>
            <a:r>
              <a:rPr lang="en-US" sz="18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TODOS </a:t>
            </a:r>
            <a:r>
              <a:rPr lang="en-US" sz="1867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</a:t>
            </a:r>
            <a:r>
              <a:rPr lang="en-US" sz="18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Entes</a:t>
            </a:r>
            <a:r>
              <a:rPr lang="en-US" sz="18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Federativos</a:t>
            </a:r>
            <a:endParaRPr lang="en-US" sz="1867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0B29C1A9-4210-C0F5-A8D3-28A361F62D05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12" name="Google Shape;109;p15">
            <a:extLst>
              <a:ext uri="{FF2B5EF4-FFF2-40B4-BE49-F238E27FC236}">
                <a16:creationId xmlns:a16="http://schemas.microsoft.com/office/drawing/2014/main" id="{C8C7A41C-E45A-E1B7-423E-DD90B29D2917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826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4C9942-3101-CFAD-69F7-79578A21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64070" y="3130070"/>
            <a:ext cx="6848648" cy="607212"/>
          </a:xfrm>
          <a:prstGeom prst="rect">
            <a:avLst/>
          </a:prstGeom>
        </p:spPr>
      </p:pic>
      <p:sp>
        <p:nvSpPr>
          <p:cNvPr id="2" name="AutoShape 19">
            <a:extLst>
              <a:ext uri="{FF2B5EF4-FFF2-40B4-BE49-F238E27FC236}">
                <a16:creationId xmlns:a16="http://schemas.microsoft.com/office/drawing/2014/main" id="{F9D47465-B2B9-C804-8C08-E45FB9C326DC}"/>
              </a:ext>
            </a:extLst>
          </p:cNvPr>
          <p:cNvSpPr/>
          <p:nvPr/>
        </p:nvSpPr>
        <p:spPr>
          <a:xfrm flipV="1">
            <a:off x="4056744" y="6343204"/>
            <a:ext cx="3428601" cy="799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03FB1A52-CD83-B5A8-E9A0-D86128E86417}"/>
              </a:ext>
            </a:extLst>
          </p:cNvPr>
          <p:cNvSpPr txBox="1"/>
          <p:nvPr/>
        </p:nvSpPr>
        <p:spPr>
          <a:xfrm>
            <a:off x="3605953" y="3072774"/>
            <a:ext cx="731272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I - apresentar declaração ou documentação falsa exigida para o certame ou prestar declaração falsa durante a licitação ou a execução do contrato;</a:t>
            </a:r>
          </a:p>
          <a:p>
            <a:pPr algn="just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II -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fraudar a licitação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ou praticar ato fraudulento na execução do contrato;</a:t>
            </a:r>
          </a:p>
          <a:p>
            <a:pPr algn="just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III - comportar-se de modo inidôneo ou cometer fraude de qualquer natureza;</a:t>
            </a:r>
          </a:p>
          <a:p>
            <a:pPr algn="just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IV - praticar atos ilícitos com vistas a frustrar os objetivos da licitação;</a:t>
            </a:r>
          </a:p>
          <a:p>
            <a:pPr algn="just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V - praticar ato lesivo previsto no art. 5º da Lei Federal nº 12.846, de 1º de agosto de 2013</a:t>
            </a:r>
            <a:endParaRPr lang="en-US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FD3F62AB-85CA-8061-9BF8-FD4DAE72D38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7637" y="3898395"/>
            <a:ext cx="2118601" cy="847441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D5782917-9D10-E3CC-2F39-DFE038BEDC05}"/>
              </a:ext>
            </a:extLst>
          </p:cNvPr>
          <p:cNvSpPr txBox="1"/>
          <p:nvPr/>
        </p:nvSpPr>
        <p:spPr>
          <a:xfrm>
            <a:off x="390938" y="3963899"/>
            <a:ext cx="2330461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Declaração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Inidoneidade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968F0FCC-2D0C-E194-A748-AA43EDD1899D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7389" y="4108027"/>
            <a:ext cx="988564" cy="299041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6851305F-5B98-A7CB-AA5B-2C172F2EC7B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21399" y="1329564"/>
            <a:ext cx="5029200" cy="1411139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E97A5B33-7030-2A47-9887-892A143A56FA}"/>
              </a:ext>
            </a:extLst>
          </p:cNvPr>
          <p:cNvSpPr txBox="1"/>
          <p:nvPr/>
        </p:nvSpPr>
        <p:spPr>
          <a:xfrm>
            <a:off x="3496270" y="1587030"/>
            <a:ext cx="3706746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Lei 14.133/2021 – Lei de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Licitações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Contratos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Administrativos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</a:p>
        </p:txBody>
      </p:sp>
      <p:sp>
        <p:nvSpPr>
          <p:cNvPr id="5" name="Google Shape;108;p15">
            <a:extLst>
              <a:ext uri="{FF2B5EF4-FFF2-40B4-BE49-F238E27FC236}">
                <a16:creationId xmlns:a16="http://schemas.microsoft.com/office/drawing/2014/main" id="{9C8E4953-CF17-F33B-00F5-56834519092C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12" name="Google Shape;109;p15">
            <a:extLst>
              <a:ext uri="{FF2B5EF4-FFF2-40B4-BE49-F238E27FC236}">
                <a16:creationId xmlns:a16="http://schemas.microsoft.com/office/drawing/2014/main" id="{670AA054-9FA1-9C84-92DC-826780D2653B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411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C8B52-59A2-DC99-0866-D6E15FA07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96041B-6DDC-8D47-6479-604B84F5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64070" y="3130070"/>
            <a:ext cx="6848648" cy="607212"/>
          </a:xfrm>
          <a:prstGeom prst="rect">
            <a:avLst/>
          </a:prstGeom>
        </p:spPr>
      </p:pic>
      <p:sp>
        <p:nvSpPr>
          <p:cNvPr id="26" name="TextBox 36">
            <a:extLst>
              <a:ext uri="{FF2B5EF4-FFF2-40B4-BE49-F238E27FC236}">
                <a16:creationId xmlns:a16="http://schemas.microsoft.com/office/drawing/2014/main" id="{358E2325-69EC-680F-B656-19C8052F3DFF}"/>
              </a:ext>
            </a:extLst>
          </p:cNvPr>
          <p:cNvSpPr txBox="1"/>
          <p:nvPr/>
        </p:nvSpPr>
        <p:spPr>
          <a:xfrm>
            <a:off x="3346931" y="2769236"/>
            <a:ext cx="7848556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1600" dirty="0"/>
              <a:t>IV - no tocante a licitações e contratos:</a:t>
            </a:r>
          </a:p>
          <a:p>
            <a:pPr algn="just"/>
            <a:r>
              <a:rPr lang="pt-BR" sz="1600" dirty="0"/>
              <a:t>a) frustrar ou fraudar, mediante ajuste, combinação ou qualquer outro expediente, o caráter competitivo de procedimento licitatório público;</a:t>
            </a:r>
          </a:p>
          <a:p>
            <a:pPr algn="just"/>
            <a:r>
              <a:rPr lang="pt-BR" sz="1600" dirty="0"/>
              <a:t>b) impedir, perturbar ou fraudar a realização de qualquer ato de procedimento licitatório público;</a:t>
            </a:r>
          </a:p>
          <a:p>
            <a:pPr algn="just"/>
            <a:r>
              <a:rPr lang="pt-BR" sz="1600" dirty="0"/>
              <a:t>c) afastar ou procurar afastar licitante, por meio de fraude ou oferecimento de vantagem de qualquer tipo;</a:t>
            </a:r>
          </a:p>
          <a:p>
            <a:pPr algn="just"/>
            <a:r>
              <a:rPr lang="pt-BR" sz="1600" dirty="0"/>
              <a:t>d) fraudar licitação pública ou contrato dela decorrente;</a:t>
            </a:r>
          </a:p>
          <a:p>
            <a:pPr algn="just"/>
            <a:r>
              <a:rPr lang="pt-BR" sz="1600" dirty="0"/>
              <a:t>e) criar, de modo fraudulento ou irregular, pessoa jurídica para participar de licitação pública ou celebrar contrato administrativo;</a:t>
            </a:r>
          </a:p>
          <a:p>
            <a:pPr algn="just"/>
            <a:r>
              <a:rPr lang="pt-BR" sz="1600" dirty="0"/>
              <a:t>f) obter vantagem ou benefício indevido, de modo fraudulento, de modificações ou prorrogações de contratos celebrados com a administração pública, sem autorização em lei, no ato convocatório da licitação pública ou nos respectivos instrumentos contratuais; ou</a:t>
            </a:r>
          </a:p>
          <a:p>
            <a:pPr algn="just"/>
            <a:r>
              <a:rPr lang="pt-BR" sz="1600" dirty="0"/>
              <a:t>g) manipular ou fraudar o equilíbrio econômico-financeiro dos contratos celebrados com a administração pública;</a:t>
            </a: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214D5DD2-D5A7-F54B-E783-AACEDE541776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2533" y="3898395"/>
            <a:ext cx="2273705" cy="909483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CE7BA927-040F-ECB6-9B74-864AEE09EA45}"/>
              </a:ext>
            </a:extLst>
          </p:cNvPr>
          <p:cNvSpPr txBox="1"/>
          <p:nvPr/>
        </p:nvSpPr>
        <p:spPr>
          <a:xfrm>
            <a:off x="262468" y="3898395"/>
            <a:ext cx="2458932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Multa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– 0,1% a 20%</a:t>
            </a:r>
            <a:br>
              <a:rPr lang="en-US" sz="2000" dirty="0">
                <a:solidFill>
                  <a:srgbClr val="000000"/>
                </a:solidFill>
                <a:latin typeface="Montserrat Classic Bold"/>
              </a:rPr>
            </a:b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Publicação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Extraor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.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7A78FD4D-5A1D-3B09-575C-1D5894BF602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7389" y="4108027"/>
            <a:ext cx="583011" cy="299041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CD202C55-41C7-6146-FFC6-8594B52094B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21399" y="1329564"/>
            <a:ext cx="5029200" cy="1411139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C9AC3C1D-9ABE-80A8-FABB-CD09353480A5}"/>
              </a:ext>
            </a:extLst>
          </p:cNvPr>
          <p:cNvSpPr txBox="1"/>
          <p:nvPr/>
        </p:nvSpPr>
        <p:spPr>
          <a:xfrm>
            <a:off x="3496270" y="1587030"/>
            <a:ext cx="3706746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Lei 12.846/2013 – Lei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Anticorrupção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0EDA054F-D633-6C66-24D9-8159EB1693F2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5" name="Google Shape;109;p15">
            <a:extLst>
              <a:ext uri="{FF2B5EF4-FFF2-40B4-BE49-F238E27FC236}">
                <a16:creationId xmlns:a16="http://schemas.microsoft.com/office/drawing/2014/main" id="{ED0B28B0-E3A4-7744-711A-F2AC6C9EBFC4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685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FB23D-6017-4B44-153D-5F064EA9D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DCAF413-64A1-1734-F990-D9479254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64070" y="3130070"/>
            <a:ext cx="6848648" cy="607212"/>
          </a:xfrm>
          <a:prstGeom prst="rect">
            <a:avLst/>
          </a:prstGeom>
        </p:spPr>
      </p:pic>
      <p:sp>
        <p:nvSpPr>
          <p:cNvPr id="26" name="TextBox 36">
            <a:extLst>
              <a:ext uri="{FF2B5EF4-FFF2-40B4-BE49-F238E27FC236}">
                <a16:creationId xmlns:a16="http://schemas.microsoft.com/office/drawing/2014/main" id="{55537C0F-C8A7-C617-AB33-1BA9DA950B0A}"/>
              </a:ext>
            </a:extLst>
          </p:cNvPr>
          <p:cNvSpPr txBox="1"/>
          <p:nvPr/>
        </p:nvSpPr>
        <p:spPr>
          <a:xfrm>
            <a:off x="3346931" y="2769236"/>
            <a:ext cx="7588934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1600" dirty="0"/>
              <a:t>Art. 10. Constitui ato de improbidade administrativa que causa lesão ao erário qualquer ação ou omissão dolosa, que enseje, efetiva e comprovadamente, perda patrimonial, desvio, apropriação, malbaratamento ou dilapidação dos bens ou haveres das entidades referidas no art. 1º desta Lei, e notadamente: </a:t>
            </a:r>
          </a:p>
          <a:p>
            <a:pPr algn="just"/>
            <a:r>
              <a:rPr lang="pt-BR" sz="1600" dirty="0"/>
              <a:t>VIII - frustrar a licitude de processo licitatório ou de processo seletivo para celebração de parcerias com entidades sem fins lucrativos, ou dispensá-los indevidamente, acarretando perda patrimonial efetiva;</a:t>
            </a:r>
          </a:p>
          <a:p>
            <a:pPr algn="just"/>
            <a:r>
              <a:rPr lang="pt-BR" sz="1600" dirty="0"/>
              <a:t>Art. 11. Constitui ato de improbidade administrativa que atenta contra os princípios da administração pública a ação ou omissão dolosa que viole os deveres de honestidade, de imparcialidade e de legalidade, caracterizada por uma das seguintes condutas:</a:t>
            </a:r>
          </a:p>
          <a:p>
            <a:pPr algn="just"/>
            <a:r>
              <a:rPr lang="pt-BR" sz="1600" dirty="0"/>
              <a:t>V - frustrar, em ofensa à imparcialidade, o caráter concorrencial de concurso público, de chamamento ou de procedimento licitatório, com vistas à obtenção de benefício próprio, direto ou indireto, ou de terceiros;  </a:t>
            </a:r>
          </a:p>
          <a:p>
            <a:pPr algn="just"/>
            <a:endParaRPr lang="pt-BR" sz="1400" dirty="0"/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90DF6E9D-23A0-318E-C58B-7BA32D5DA61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3683" y="3660193"/>
            <a:ext cx="2273705" cy="560234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C6986B38-B97D-DE72-49FD-D479465A11AB}"/>
              </a:ext>
            </a:extLst>
          </p:cNvPr>
          <p:cNvSpPr txBox="1"/>
          <p:nvPr/>
        </p:nvSpPr>
        <p:spPr>
          <a:xfrm>
            <a:off x="269303" y="3778725"/>
            <a:ext cx="2458932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Perda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função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pública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1DDA36BB-6E59-A667-CDF1-27E5B6455C3D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24223" y="3845248"/>
            <a:ext cx="583011" cy="299041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6D9C8B30-5E3B-F23E-308D-1AC3E9BB950D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21399" y="1329564"/>
            <a:ext cx="5029200" cy="1411139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A37A2CDC-675A-2F8F-66C2-EDCA27A26553}"/>
              </a:ext>
            </a:extLst>
          </p:cNvPr>
          <p:cNvSpPr txBox="1"/>
          <p:nvPr/>
        </p:nvSpPr>
        <p:spPr>
          <a:xfrm>
            <a:off x="3496270" y="1587030"/>
            <a:ext cx="3706746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Lei 8.429/92– Lei de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Improbidade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Administrativa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38A3F777-BF9E-56B3-25B0-CF861BA174C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3683" y="4881153"/>
            <a:ext cx="2273705" cy="555102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8E210B37-CB89-43E8-BAA2-B2B850A949BD}"/>
              </a:ext>
            </a:extLst>
          </p:cNvPr>
          <p:cNvSpPr txBox="1"/>
          <p:nvPr/>
        </p:nvSpPr>
        <p:spPr>
          <a:xfrm>
            <a:off x="92186" y="4976595"/>
            <a:ext cx="2458932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Multa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civil</a:t>
            </a:r>
          </a:p>
        </p:txBody>
      </p:sp>
      <p:pic>
        <p:nvPicPr>
          <p:cNvPr id="12" name="Picture 27">
            <a:extLst>
              <a:ext uri="{FF2B5EF4-FFF2-40B4-BE49-F238E27FC236}">
                <a16:creationId xmlns:a16="http://schemas.microsoft.com/office/drawing/2014/main" id="{A88FC6CE-7DBD-C65F-87BE-DA0E21EA471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24224" y="5049246"/>
            <a:ext cx="583011" cy="299041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789933BC-8ACA-0201-65D4-0177D4F6E14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9595" y="2989639"/>
            <a:ext cx="2273705" cy="627205"/>
          </a:xfrm>
          <a:prstGeom prst="rect">
            <a:avLst/>
          </a:prstGeom>
        </p:spPr>
      </p:pic>
      <p:sp>
        <p:nvSpPr>
          <p:cNvPr id="14" name="TextBox 25">
            <a:extLst>
              <a:ext uri="{FF2B5EF4-FFF2-40B4-BE49-F238E27FC236}">
                <a16:creationId xmlns:a16="http://schemas.microsoft.com/office/drawing/2014/main" id="{C309725E-91A9-B7A4-C70C-9B43863FD148}"/>
              </a:ext>
            </a:extLst>
          </p:cNvPr>
          <p:cNvSpPr txBox="1"/>
          <p:nvPr/>
        </p:nvSpPr>
        <p:spPr>
          <a:xfrm>
            <a:off x="335215" y="3108171"/>
            <a:ext cx="2458932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Perda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bens e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valores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15" name="Picture 27">
            <a:extLst>
              <a:ext uri="{FF2B5EF4-FFF2-40B4-BE49-F238E27FC236}">
                <a16:creationId xmlns:a16="http://schemas.microsoft.com/office/drawing/2014/main" id="{0A8F6ACF-7CB0-B977-7DD5-23D3CFFBE61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90136" y="3317803"/>
            <a:ext cx="583011" cy="299041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695B45CD-05FB-553D-26A9-C8F266B67AB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8237" y="4263776"/>
            <a:ext cx="2273705" cy="601553"/>
          </a:xfrm>
          <a:prstGeom prst="rect">
            <a:avLst/>
          </a:prstGeom>
        </p:spPr>
      </p:pic>
      <p:sp>
        <p:nvSpPr>
          <p:cNvPr id="17" name="TextBox 25">
            <a:extLst>
              <a:ext uri="{FF2B5EF4-FFF2-40B4-BE49-F238E27FC236}">
                <a16:creationId xmlns:a16="http://schemas.microsoft.com/office/drawing/2014/main" id="{AEE88643-D5D7-F5A8-DE21-FF8D0633C009}"/>
              </a:ext>
            </a:extLst>
          </p:cNvPr>
          <p:cNvSpPr txBox="1"/>
          <p:nvPr/>
        </p:nvSpPr>
        <p:spPr>
          <a:xfrm>
            <a:off x="203391" y="4395514"/>
            <a:ext cx="2458932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Susp. Dir. Politicos</a:t>
            </a:r>
          </a:p>
        </p:txBody>
      </p:sp>
      <p:pic>
        <p:nvPicPr>
          <p:cNvPr id="18" name="Picture 27">
            <a:extLst>
              <a:ext uri="{FF2B5EF4-FFF2-40B4-BE49-F238E27FC236}">
                <a16:creationId xmlns:a16="http://schemas.microsoft.com/office/drawing/2014/main" id="{BF8192B2-6B40-15D3-6EC7-03523886DA8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24224" y="4483588"/>
            <a:ext cx="583011" cy="299041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864C6A9E-A7FA-F997-B61F-0EFDC4ED7D8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607" y="5531697"/>
            <a:ext cx="2273705" cy="1112747"/>
          </a:xfrm>
          <a:prstGeom prst="rect">
            <a:avLst/>
          </a:prstGeom>
        </p:spPr>
      </p:pic>
      <p:sp>
        <p:nvSpPr>
          <p:cNvPr id="23" name="TextBox 25">
            <a:extLst>
              <a:ext uri="{FF2B5EF4-FFF2-40B4-BE49-F238E27FC236}">
                <a16:creationId xmlns:a16="http://schemas.microsoft.com/office/drawing/2014/main" id="{33ED11C7-6F22-5A49-A309-F04A1046144C}"/>
              </a:ext>
            </a:extLst>
          </p:cNvPr>
          <p:cNvSpPr txBox="1"/>
          <p:nvPr/>
        </p:nvSpPr>
        <p:spPr>
          <a:xfrm>
            <a:off x="235623" y="5589727"/>
            <a:ext cx="2458932" cy="1414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Proibição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contratar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,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Receber</a:t>
            </a:r>
            <a:r>
              <a:rPr lang="en-US" sz="2000" dirty="0">
                <a:solidFill>
                  <a:srgbClr val="000000"/>
                </a:solidFill>
                <a:latin typeface="Montserrat Classic Bold"/>
              </a:rPr>
              <a:t> ben. </a:t>
            </a:r>
            <a:r>
              <a:rPr lang="en-US" sz="2000" dirty="0" err="1">
                <a:solidFill>
                  <a:srgbClr val="000000"/>
                </a:solidFill>
                <a:latin typeface="Montserrat Classic Bold"/>
              </a:rPr>
              <a:t>Fiscais</a:t>
            </a:r>
            <a:endParaRPr lang="en-US" sz="2000" dirty="0">
              <a:solidFill>
                <a:srgbClr val="000000"/>
              </a:solidFill>
              <a:latin typeface="Montserrat Classic Bold"/>
            </a:endParaRP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Montserrat Classic Bold"/>
            </a:endParaRP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24" name="Picture 27">
            <a:extLst>
              <a:ext uri="{FF2B5EF4-FFF2-40B4-BE49-F238E27FC236}">
                <a16:creationId xmlns:a16="http://schemas.microsoft.com/office/drawing/2014/main" id="{6422838B-6EF5-D476-DB8D-A77E0FC9A72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51118" y="5826710"/>
            <a:ext cx="583011" cy="299041"/>
          </a:xfrm>
          <a:prstGeom prst="rect">
            <a:avLst/>
          </a:prstGeom>
        </p:spPr>
      </p:pic>
      <p:sp>
        <p:nvSpPr>
          <p:cNvPr id="19" name="Google Shape;108;p15">
            <a:extLst>
              <a:ext uri="{FF2B5EF4-FFF2-40B4-BE49-F238E27FC236}">
                <a16:creationId xmlns:a16="http://schemas.microsoft.com/office/drawing/2014/main" id="{82176206-5078-9423-9DEC-A6830451E2E0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20" name="Google Shape;109;p15">
            <a:extLst>
              <a:ext uri="{FF2B5EF4-FFF2-40B4-BE49-F238E27FC236}">
                <a16:creationId xmlns:a16="http://schemas.microsoft.com/office/drawing/2014/main" id="{DAB74C0E-7575-3FC0-1463-1C688815A5E6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23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5524500" y="809625"/>
            <a:ext cx="1143000" cy="57150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295275" y="1104900"/>
            <a:ext cx="11601450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1. Programa de Integridade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571500" y="1914525"/>
            <a:ext cx="11049000" cy="27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Fundamentos Éticos e Deontológicos do Serviço Público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00D3-A275-2BE1-B307-D8768996C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24BA17-2D56-B26C-6A7F-663E8E66B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64070" y="3130070"/>
            <a:ext cx="6848648" cy="607212"/>
          </a:xfrm>
          <a:prstGeom prst="rect">
            <a:avLst/>
          </a:prstGeom>
        </p:spPr>
      </p:pic>
      <p:sp>
        <p:nvSpPr>
          <p:cNvPr id="2" name="AutoShape 19">
            <a:extLst>
              <a:ext uri="{FF2B5EF4-FFF2-40B4-BE49-F238E27FC236}">
                <a16:creationId xmlns:a16="http://schemas.microsoft.com/office/drawing/2014/main" id="{656C74B2-E7CE-8D09-E3AD-6D44414ADBEF}"/>
              </a:ext>
            </a:extLst>
          </p:cNvPr>
          <p:cNvSpPr/>
          <p:nvPr/>
        </p:nvSpPr>
        <p:spPr>
          <a:xfrm flipV="1">
            <a:off x="4056744" y="6343204"/>
            <a:ext cx="3428601" cy="799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BE03D37A-7196-18DB-CEB7-99007FA870BB}"/>
              </a:ext>
            </a:extLst>
          </p:cNvPr>
          <p:cNvSpPr txBox="1"/>
          <p:nvPr/>
        </p:nvSpPr>
        <p:spPr>
          <a:xfrm>
            <a:off x="3442364" y="6506962"/>
            <a:ext cx="5592779" cy="221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6"/>
              </a:lnSpc>
            </a:pPr>
            <a:r>
              <a:rPr lang="en-US" sz="1333" dirty="0">
                <a:solidFill>
                  <a:srgbClr val="000000"/>
                </a:solidFill>
                <a:latin typeface="Montserrat Classic"/>
              </a:rPr>
              <a:t>Art. 156, Lei 14.133/21; arts. 194 ss, </a:t>
            </a:r>
            <a:r>
              <a:rPr lang="en-US" sz="1333" dirty="0" err="1">
                <a:solidFill>
                  <a:srgbClr val="000000"/>
                </a:solidFill>
                <a:latin typeface="Montserrat Classic"/>
              </a:rPr>
              <a:t>Decreto</a:t>
            </a:r>
            <a:r>
              <a:rPr lang="en-US" sz="1333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 Classic"/>
              </a:rPr>
              <a:t>Estadual</a:t>
            </a:r>
            <a:r>
              <a:rPr lang="en-US" sz="1333" dirty="0">
                <a:solidFill>
                  <a:srgbClr val="000000"/>
                </a:solidFill>
                <a:latin typeface="Montserrat Classic"/>
              </a:rPr>
              <a:t> 10.086/22 </a:t>
            </a:r>
          </a:p>
        </p:txBody>
      </p:sp>
      <p:sp>
        <p:nvSpPr>
          <p:cNvPr id="17" name="Retângulo: Cantos Arredondados 7">
            <a:extLst>
              <a:ext uri="{FF2B5EF4-FFF2-40B4-BE49-F238E27FC236}">
                <a16:creationId xmlns:a16="http://schemas.microsoft.com/office/drawing/2014/main" id="{97A4D008-4DA2-DD04-E096-CACBB2B40EA3}"/>
              </a:ext>
            </a:extLst>
          </p:cNvPr>
          <p:cNvSpPr/>
          <p:nvPr/>
        </p:nvSpPr>
        <p:spPr>
          <a:xfrm>
            <a:off x="217799" y="1903865"/>
            <a:ext cx="10889258" cy="17895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Lei 12.846/2013 – lei anticorrupção</a:t>
            </a:r>
          </a:p>
          <a:p>
            <a:pPr algn="just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Bem jurídico protegido pela Lei anticorrupção é metaindividual </a:t>
            </a:r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Estado/Sociedade -; </a:t>
            </a: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patrimônio </a:t>
            </a:r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público nacional, internacional, </a:t>
            </a: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princípios ... </a:t>
            </a:r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compromissos internacionais assumidos.</a:t>
            </a:r>
          </a:p>
          <a:p>
            <a:pPr algn="just"/>
            <a:r>
              <a:rPr lang="pt-BR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Normas penais. </a:t>
            </a:r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Art. 337-F.</a:t>
            </a:r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Frustrar ou </a:t>
            </a: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fraudar</a:t>
            </a:r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com o intuito de obter para si ou para outrem vantagem decorrente da adjudicação do objeto da licitação, o caráter competitivo do processo </a:t>
            </a: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licitatório:</a:t>
            </a:r>
            <a:endParaRPr lang="pt-B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Pena - reclusão, de 4 (quatro) anos a 8 (oito) anos, e multa.</a:t>
            </a: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STJ. Sumula 645. </a:t>
            </a:r>
            <a:r>
              <a:rPr lang="pt-BR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Delito formal – o dano ocorre com a quebra da competitividade.</a:t>
            </a:r>
            <a:endParaRPr lang="pt-BR" sz="105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tângulo: Cantos Arredondados 7">
            <a:extLst>
              <a:ext uri="{FF2B5EF4-FFF2-40B4-BE49-F238E27FC236}">
                <a16:creationId xmlns:a16="http://schemas.microsoft.com/office/drawing/2014/main" id="{4AAAA108-5FB5-BDA4-25FA-26DEE5FED2A0}"/>
              </a:ext>
            </a:extLst>
          </p:cNvPr>
          <p:cNvSpPr/>
          <p:nvPr/>
        </p:nvSpPr>
        <p:spPr>
          <a:xfrm>
            <a:off x="2271195" y="1364331"/>
            <a:ext cx="6653881" cy="2901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Multiplicidade de normas sancionatórias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38161213-3766-C046-3E3C-A6912CEEE48F}"/>
              </a:ext>
            </a:extLst>
          </p:cNvPr>
          <p:cNvSpPr txBox="1"/>
          <p:nvPr/>
        </p:nvSpPr>
        <p:spPr>
          <a:xfrm>
            <a:off x="892687" y="4049329"/>
            <a:ext cx="10147846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Na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incidência múltipla de leis ao mesmo fato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, abre-se a via para diversos processos administrativos sancionatórios, cuja punição a ser aplicada pela Administração Pública, levando em conta o conjunto de processos sancionatórios ao mesmo fato, não escapa da observância dos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princípios da razoabilidade e proporcionalidade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, inclusive dentro de um ambiente de produção normativa, e se sujeita às regras legais que tangenciam o ilícito, a fim de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garantir proteção adequada ao bem jurídico protegido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(e seu titular).  </a:t>
            </a:r>
          </a:p>
          <a:p>
            <a:pPr algn="just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6B18FD5E-1A77-33E8-A65F-BD0BD2474D8C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8" name="Google Shape;109;p15">
            <a:extLst>
              <a:ext uri="{FF2B5EF4-FFF2-40B4-BE49-F238E27FC236}">
                <a16:creationId xmlns:a16="http://schemas.microsoft.com/office/drawing/2014/main" id="{0B763DAC-8587-C015-96F7-1D3A2A418D4B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0E4E4-D2A2-4251-FC2B-C6345DA9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98ECB3-B890-2A24-26FF-E0509EC5A842}"/>
              </a:ext>
            </a:extLst>
          </p:cNvPr>
          <p:cNvSpPr txBox="1"/>
          <p:nvPr/>
        </p:nvSpPr>
        <p:spPr>
          <a:xfrm>
            <a:off x="344534" y="3269506"/>
            <a:ext cx="10439458" cy="72404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67" b="1" i="1" dirty="0">
                <a:latin typeface="Verdana" panose="020B0604030504040204" pitchFamily="34" charset="0"/>
                <a:ea typeface="Verdana" panose="020B0604030504040204" pitchFamily="34" charset="0"/>
              </a:rPr>
              <a:t>Ex1: Empresa contratada para fornecimento de alimentação a pessoas privadas de liberdade. Investigação aponta envolvimento da empresa financiando atividade de organização criminosa.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BR" sz="1467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1" name="Subtítulo 2">
            <a:extLst>
              <a:ext uri="{FF2B5EF4-FFF2-40B4-BE49-F238E27FC236}">
                <a16:creationId xmlns:a16="http://schemas.microsoft.com/office/drawing/2014/main" id="{D5B79D3D-9D77-683D-BE91-BC26C9EAA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575673"/>
              </p:ext>
            </p:extLst>
          </p:nvPr>
        </p:nvGraphicFramePr>
        <p:xfrm>
          <a:off x="308712" y="1406149"/>
          <a:ext cx="10439458" cy="1720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8AC181C0-74D0-93A4-265A-077252605547}"/>
              </a:ext>
            </a:extLst>
          </p:cNvPr>
          <p:cNvSpPr/>
          <p:nvPr/>
        </p:nvSpPr>
        <p:spPr>
          <a:xfrm>
            <a:off x="2951365" y="1950193"/>
            <a:ext cx="965200" cy="83130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5" name="Sinal de Multiplicação 24">
            <a:extLst>
              <a:ext uri="{FF2B5EF4-FFF2-40B4-BE49-F238E27FC236}">
                <a16:creationId xmlns:a16="http://schemas.microsoft.com/office/drawing/2014/main" id="{C6642F96-E253-631C-5A74-1A31C46A1DFA}"/>
              </a:ext>
            </a:extLst>
          </p:cNvPr>
          <p:cNvSpPr/>
          <p:nvPr/>
        </p:nvSpPr>
        <p:spPr>
          <a:xfrm>
            <a:off x="6559218" y="1956172"/>
            <a:ext cx="965200" cy="83130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FD3DB2-CD6F-E4D8-1DD9-391B016EA149}"/>
              </a:ext>
            </a:extLst>
          </p:cNvPr>
          <p:cNvSpPr txBox="1"/>
          <p:nvPr/>
        </p:nvSpPr>
        <p:spPr>
          <a:xfrm>
            <a:off x="482542" y="4126290"/>
            <a:ext cx="10439458" cy="7240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67" b="1" i="1" dirty="0">
                <a:latin typeface="Verdana" panose="020B0604030504040204" pitchFamily="34" charset="0"/>
                <a:ea typeface="Verdana" panose="020B0604030504040204" pitchFamily="34" charset="0"/>
              </a:rPr>
              <a:t>Ex2: 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Em conluio com terceiro, o qual emite atestado de capacidade técnica falso, empresa licitante apresenta o atestado para fins de habilitação no certame.</a:t>
            </a:r>
            <a:endParaRPr lang="pt-BR" sz="1467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ECFC422-1BA6-4B94-6F4A-8662EA0C83FC}"/>
              </a:ext>
            </a:extLst>
          </p:cNvPr>
          <p:cNvSpPr txBox="1"/>
          <p:nvPr/>
        </p:nvSpPr>
        <p:spPr>
          <a:xfrm>
            <a:off x="707976" y="4983075"/>
            <a:ext cx="10003839" cy="3853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67" b="1" i="1" dirty="0">
                <a:latin typeface="Verdana" panose="020B0604030504040204" pitchFamily="34" charset="0"/>
                <a:ea typeface="Verdana" panose="020B0604030504040204" pitchFamily="34" charset="0"/>
              </a:rPr>
              <a:t>Ex3: 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Licitantes combinam preços e manipulam as rodadas de lance</a:t>
            </a:r>
            <a:endParaRPr lang="pt-BR" sz="1467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660805-947E-5C1B-8E80-4166EF3EDE29}"/>
              </a:ext>
            </a:extLst>
          </p:cNvPr>
          <p:cNvSpPr txBox="1"/>
          <p:nvPr/>
        </p:nvSpPr>
        <p:spPr>
          <a:xfrm>
            <a:off x="1029090" y="5439746"/>
            <a:ext cx="8900763" cy="724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67" b="1" i="1" dirty="0">
                <a:latin typeface="Verdana" panose="020B0604030504040204" pitchFamily="34" charset="0"/>
                <a:ea typeface="Verdana" panose="020B0604030504040204" pitchFamily="34" charset="0"/>
              </a:rPr>
              <a:t>Ex4: 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Empresa contratada para fornecimento de mercadoria da marca X, entrega produto que </a:t>
            </a:r>
            <a:r>
              <a:rPr lang="pt-BR" sz="1467" u="sng" dirty="0">
                <a:latin typeface="Verdana" panose="020B0604030504040204" pitchFamily="34" charset="0"/>
                <a:ea typeface="Verdana" panose="020B0604030504040204" pitchFamily="34" charset="0"/>
              </a:rPr>
              <a:t>sabia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 ser falsificado; </a:t>
            </a:r>
            <a:r>
              <a:rPr lang="pt-BR" sz="1467" u="sng" dirty="0">
                <a:latin typeface="Verdana" panose="020B0604030504040204" pitchFamily="34" charset="0"/>
                <a:ea typeface="Verdana" panose="020B0604030504040204" pitchFamily="34" charset="0"/>
              </a:rPr>
              <a:t>sabia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 estar com prazo de validade vencido.</a:t>
            </a:r>
            <a:endParaRPr lang="pt-BR" sz="1467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1526751-D0F8-8A80-8FBE-4BF2B0FB70D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64070" y="3130070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E4DF2CE2-5388-CDC8-10D4-05D5C36715BC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83DA9AA5-160E-95C2-2834-B08333DFEAC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82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6DCED-BF63-9A19-BBF2-843C6BB14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40FF96-69DA-5EAB-B9D4-34DD22F8DB39}"/>
              </a:ext>
            </a:extLst>
          </p:cNvPr>
          <p:cNvSpPr txBox="1"/>
          <p:nvPr/>
        </p:nvSpPr>
        <p:spPr>
          <a:xfrm>
            <a:off x="4359372" y="3654842"/>
            <a:ext cx="1574800" cy="465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67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CUIDADO!</a:t>
            </a:r>
          </a:p>
        </p:txBody>
      </p:sp>
      <p:graphicFrame>
        <p:nvGraphicFramePr>
          <p:cNvPr id="21" name="Subtítulo 2">
            <a:extLst>
              <a:ext uri="{FF2B5EF4-FFF2-40B4-BE49-F238E27FC236}">
                <a16:creationId xmlns:a16="http://schemas.microsoft.com/office/drawing/2014/main" id="{FF6BD1CA-CF77-DC70-F608-4690B4E3F8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7695553"/>
              </p:ext>
            </p:extLst>
          </p:nvPr>
        </p:nvGraphicFramePr>
        <p:xfrm>
          <a:off x="446719" y="1621141"/>
          <a:ext cx="10439458" cy="1919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Sinal de Multiplicação 24">
            <a:extLst>
              <a:ext uri="{FF2B5EF4-FFF2-40B4-BE49-F238E27FC236}">
                <a16:creationId xmlns:a16="http://schemas.microsoft.com/office/drawing/2014/main" id="{E50BE079-7BA1-F3A1-2200-330280156346}"/>
              </a:ext>
            </a:extLst>
          </p:cNvPr>
          <p:cNvSpPr/>
          <p:nvPr/>
        </p:nvSpPr>
        <p:spPr>
          <a:xfrm>
            <a:off x="4520823" y="2287591"/>
            <a:ext cx="965200" cy="83130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1FF1FA-F08D-DCDD-7A6D-DABB9FB11914}"/>
              </a:ext>
            </a:extLst>
          </p:cNvPr>
          <p:cNvSpPr txBox="1"/>
          <p:nvPr/>
        </p:nvSpPr>
        <p:spPr>
          <a:xfrm>
            <a:off x="793897" y="4206988"/>
            <a:ext cx="9864675" cy="7240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67" b="1" i="1" dirty="0">
                <a:latin typeface="Verdana" panose="020B0604030504040204" pitchFamily="34" charset="0"/>
                <a:ea typeface="Verdana" panose="020B0604030504040204" pitchFamily="34" charset="0"/>
              </a:rPr>
              <a:t>Ex5: </a:t>
            </a:r>
            <a:r>
              <a:rPr lang="pt-BR" sz="1467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Entrega mercadoria (1200 unidades de sacos de café) em quantidade inferior a prevista no contrato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 (nota fiscal na quantidade entregue/1200; notificado não complementa a entrega....).</a:t>
            </a:r>
            <a:endParaRPr lang="pt-BR" sz="1467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A8353F-30D7-B303-BEA2-A3953951CB20}"/>
              </a:ext>
            </a:extLst>
          </p:cNvPr>
          <p:cNvSpPr txBox="1"/>
          <p:nvPr/>
        </p:nvSpPr>
        <p:spPr>
          <a:xfrm>
            <a:off x="1115714" y="5095182"/>
            <a:ext cx="10003839" cy="724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67" b="1" i="1" dirty="0">
                <a:latin typeface="Verdana" panose="020B0604030504040204" pitchFamily="34" charset="0"/>
                <a:ea typeface="Verdana" panose="020B0604030504040204" pitchFamily="34" charset="0"/>
              </a:rPr>
              <a:t>Ex6: </a:t>
            </a:r>
            <a:r>
              <a:rPr lang="pt-BR" sz="1467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Entrega mercadoria (1200 unidades) em quantidade inferior a prevista no edital/contrato </a:t>
            </a:r>
            <a:r>
              <a:rPr lang="pt-BR" sz="1467" dirty="0">
                <a:latin typeface="Verdana" panose="020B0604030504040204" pitchFamily="34" charset="0"/>
                <a:ea typeface="Verdana" panose="020B0604030504040204" pitchFamily="34" charset="0"/>
              </a:rPr>
              <a:t>(nota fiscal emitida com a totalidade do contrato 1400 sacos de café....) </a:t>
            </a:r>
            <a:endParaRPr lang="pt-BR" sz="1467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2FBB14-74ED-2793-2600-EE6882A0EC1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64070" y="3130070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DB98AD9F-B7AB-0745-F650-B39047F05716}"/>
              </a:ext>
            </a:extLst>
          </p:cNvPr>
          <p:cNvSpPr txBox="1"/>
          <p:nvPr/>
        </p:nvSpPr>
        <p:spPr>
          <a:xfrm>
            <a:off x="753743" y="621982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Programa de Integridade. Correlação Sancionatória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E824B15B-06AA-32D8-A65B-9EC7884FF114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19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5524500" y="809625"/>
            <a:ext cx="1143000" cy="57150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295275" y="1104900"/>
            <a:ext cx="11601450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3. </a:t>
            </a:r>
            <a:r>
              <a:rPr lang="en-US" sz="42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Garantias</a:t>
            </a:r>
            <a:r>
              <a:rPr lang="en-US" sz="42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42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Execução</a:t>
            </a:r>
            <a:endParaRPr dirty="0"/>
          </a:p>
        </p:txBody>
      </p:sp>
      <p:sp>
        <p:nvSpPr>
          <p:cNvPr id="172" name="Google Shape;172;p20"/>
          <p:cNvSpPr txBox="1"/>
          <p:nvPr/>
        </p:nvSpPr>
        <p:spPr>
          <a:xfrm>
            <a:off x="571500" y="1914525"/>
            <a:ext cx="11049000" cy="32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Mecanismos</a:t>
            </a:r>
            <a:r>
              <a:rPr lang="en-US" sz="1425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1425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Segurança</a:t>
            </a:r>
            <a:r>
              <a:rPr lang="en-US" sz="1425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425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Contratual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A2AFB-E8BE-4B40-D3EE-A6A94BBBE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5DE21060-F377-3955-A997-55A4FFBC834A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graphicFrame>
        <p:nvGraphicFramePr>
          <p:cNvPr id="17" name="CaixaDeTexto 3">
            <a:extLst>
              <a:ext uri="{FF2B5EF4-FFF2-40B4-BE49-F238E27FC236}">
                <a16:creationId xmlns:a16="http://schemas.microsoft.com/office/drawing/2014/main" id="{E58851E5-6086-C153-9F20-A6BE10BB9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806038"/>
              </p:ext>
            </p:extLst>
          </p:nvPr>
        </p:nvGraphicFramePr>
        <p:xfrm>
          <a:off x="2606020" y="1215937"/>
          <a:ext cx="7604780" cy="482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7D1DDC10-C369-3323-11F9-C6636E2A8ED1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da Proposta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67CBBA35-07DB-7DD9-540C-2E8B4C1AC35A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404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E01E-9522-6C72-D21F-AFFCB1F0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B8F813FB-7493-0031-5C2F-7E5888FC262A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graphicFrame>
        <p:nvGraphicFramePr>
          <p:cNvPr id="16" name="CaixaDeTexto 3">
            <a:extLst>
              <a:ext uri="{FF2B5EF4-FFF2-40B4-BE49-F238E27FC236}">
                <a16:creationId xmlns:a16="http://schemas.microsoft.com/office/drawing/2014/main" id="{2B405807-57EB-FE4D-6989-206A0483D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172234"/>
              </p:ext>
            </p:extLst>
          </p:nvPr>
        </p:nvGraphicFramePr>
        <p:xfrm>
          <a:off x="1201124" y="1494830"/>
          <a:ext cx="9050867" cy="4897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B6B5370A-F334-E5AB-EF95-D7929A2B7F50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da Proposta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F7F3B4A5-3E98-CC8F-37C6-09A1B5B9DEA4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247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D3CB5-EB34-CDB9-E936-A109F2303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1F5FD8-45A8-13E2-E36C-CCD6EF48976A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FD076520-6E5A-0310-5D9A-76A40C83495B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de Execução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1F398851-26D8-2AD3-4B51-C81A1D432CB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5C1E0BE7-435B-D722-FB86-6D36D68042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229" y="1377519"/>
            <a:ext cx="9788587" cy="49710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080E5D1-DBD2-153E-94F1-C4D684DA7B7E}"/>
              </a:ext>
            </a:extLst>
          </p:cNvPr>
          <p:cNvSpPr txBox="1"/>
          <p:nvPr/>
        </p:nvSpPr>
        <p:spPr>
          <a:xfrm>
            <a:off x="1098130" y="1642149"/>
            <a:ext cx="8952248" cy="365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OBJETIVO: garantir o fiel cumprimento das obrigações assumidas, ao tempo em que acautela a Administração na hipótese de imposição de multas, prejuízos e indenizações decorrentes de inadimplemento.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PLANEJAMENTO: avaliar se é necessário e o percentual.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OBS: O custo da garantia reflete no preço.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Percentual: 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Normal, 5%, justificadamente, 10%.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Base: 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valor anual do contrato (Nas contratações de serviços e fornecimentos contínuos com vigência superior a 1 (um) ano, assim como nas subsequentes prorrogações, será utilizado o valor anual do contrato para definição e aplicação dos percentuais.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Obras e serviços de eng</a:t>
            </a:r>
            <a:r>
              <a:rPr lang="pt-BR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de grande vulto: </a:t>
            </a:r>
            <a:r>
              <a:rPr lang="pt-BR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até 30%</a:t>
            </a:r>
            <a:endParaRPr lang="pt-BR" sz="1400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13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3B1B2-87E3-BD88-55C9-EF7438771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C5F27189-BF78-ED3A-E1CC-7541825C27A2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CC6546A4-805B-B9AB-25E4-F22BA4BC46CF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de Execução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12CA4410-A8BE-F510-F055-1C8BDF113B66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340CDF08-3687-2B80-ED56-88735D72C00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061" y="1361044"/>
            <a:ext cx="5665013" cy="41734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3A074D5-DD25-40EE-E502-B773B546ABDA}"/>
              </a:ext>
            </a:extLst>
          </p:cNvPr>
          <p:cNvSpPr txBox="1"/>
          <p:nvPr/>
        </p:nvSpPr>
        <p:spPr>
          <a:xfrm>
            <a:off x="1123489" y="1795285"/>
            <a:ext cx="4972511" cy="262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b="1" i="1" dirty="0">
                <a:latin typeface="Poppins" panose="00000500000000000000" pitchFamily="2" charset="0"/>
                <a:cs typeface="Poppins" panose="00000500000000000000" pitchFamily="2" charset="0"/>
              </a:rPr>
              <a:t>Art. 101. Nos casos de contratos que impliquem a entrega de bens pela Administração, dos quais o contratado ficará depositário, o valor desses bens deverá ser acrescido ao valor da garantia.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Pode solicitar a garantia a cada evento </a:t>
            </a:r>
            <a:r>
              <a:rPr lang="pt-BR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 já de todos os bens pretensos a entrega ao contrato.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 responsabilidade é do contratado.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4F00E8C-69C5-CACE-85CD-BA3B614F9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85942" y="1506135"/>
            <a:ext cx="3965557" cy="26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8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C8793-0187-2649-ACFA-D1313BBF7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370333CA-6038-A8D1-88DD-2501112C80A9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154D1E54-9C2C-5C1E-02D8-50B53BE656DA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de Execução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D692FFF6-3381-768D-A14B-7F00D6521A75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B07A95C7-F032-5F75-3F4B-0CB225DD5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061" y="1361044"/>
            <a:ext cx="5665013" cy="41734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BFC910-9404-F623-745D-23446FD5694F}"/>
              </a:ext>
            </a:extLst>
          </p:cNvPr>
          <p:cNvSpPr txBox="1"/>
          <p:nvPr/>
        </p:nvSpPr>
        <p:spPr>
          <a:xfrm>
            <a:off x="1123489" y="1795285"/>
            <a:ext cx="4972511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500" b="1" dirty="0">
                <a:latin typeface="Poppins" panose="00000500000000000000" pitchFamily="2" charset="0"/>
                <a:cs typeface="Poppins" panose="00000500000000000000" pitchFamily="2" charset="0"/>
              </a:rPr>
              <a:t>Art. 156.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500" b="1" dirty="0">
                <a:latin typeface="Poppins" panose="00000500000000000000" pitchFamily="2" charset="0"/>
                <a:cs typeface="Poppins" panose="00000500000000000000" pitchFamily="2" charset="0"/>
              </a:rPr>
              <a:t>§ 8º Se a multa aplicada e as indenizações cabíveis forem superiores ao valor de pagamento eventualmente devido pela Administração ao contratado, além da perda desse valor, a diferença será descontada da garantia prestada ou será cobrada judicialmente.</a:t>
            </a:r>
            <a:endParaRPr lang="pt-BR" sz="1500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sz="1500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181F6E-E2B5-DD56-A5E3-63C59DE44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50081" y="1951900"/>
            <a:ext cx="4201858" cy="22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3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3281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5062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6843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 txBox="1"/>
          <p:nvPr/>
        </p:nvSpPr>
        <p:spPr>
          <a:xfrm>
            <a:off x="857250" y="2974181"/>
            <a:ext cx="211276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b="1" i="0" u="none" strike="noStrike" cap="none" dirty="0" err="1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Caução</a:t>
            </a:r>
            <a:r>
              <a:rPr lang="en-US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b="1" i="0" u="none" strike="noStrike" cap="none" dirty="0" err="1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em</a:t>
            </a:r>
            <a:r>
              <a:rPr lang="en-US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pt-BR" b="1" dirty="0">
                <a:solidFill>
                  <a:srgbClr val="334155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  <a:sym typeface="Lato"/>
              </a:rPr>
              <a:t>Dinheiro ou títulos da dívida pública</a:t>
            </a:r>
            <a:endParaRPr dirty="0"/>
          </a:p>
        </p:txBody>
      </p:sp>
      <p:sp>
        <p:nvSpPr>
          <p:cNvPr id="184" name="Google Shape;184;p21"/>
          <p:cNvSpPr txBox="1"/>
          <p:nvPr/>
        </p:nvSpPr>
        <p:spPr>
          <a:xfrm>
            <a:off x="3679031" y="2974181"/>
            <a:ext cx="2112764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Seguro-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endParaRPr dirty="0"/>
          </a:p>
        </p:txBody>
      </p:sp>
      <p:sp>
        <p:nvSpPr>
          <p:cNvPr id="186" name="Google Shape;186;p21"/>
          <p:cNvSpPr txBox="1"/>
          <p:nvPr/>
        </p:nvSpPr>
        <p:spPr>
          <a:xfrm>
            <a:off x="6500812" y="2974181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Fiança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Bancária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  <a:endParaRPr dirty="0"/>
          </a:p>
        </p:txBody>
      </p:sp>
      <p:sp>
        <p:nvSpPr>
          <p:cNvPr id="188" name="Google Shape;188;p21"/>
          <p:cNvSpPr txBox="1"/>
          <p:nvPr/>
        </p:nvSpPr>
        <p:spPr>
          <a:xfrm>
            <a:off x="9322593" y="2974181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Capitalização</a:t>
            </a:r>
            <a:endParaRPr dirty="0"/>
          </a:p>
        </p:txBody>
      </p:sp>
      <p:pic>
        <p:nvPicPr>
          <p:cNvPr id="190" name="Google Shape;190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250" y="2364581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9031" y="2364581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0812" y="2364581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22593" y="2364581"/>
            <a:ext cx="4286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 de Garantia (Art. 96)</a:t>
            </a: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DEFAB3-AD82-68AA-3975-D2AFBABE0AA4}"/>
              </a:ext>
            </a:extLst>
          </p:cNvPr>
          <p:cNvSpPr txBox="1"/>
          <p:nvPr/>
        </p:nvSpPr>
        <p:spPr>
          <a:xfrm>
            <a:off x="651078" y="4062500"/>
            <a:ext cx="242449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1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.. emitidos sob a forma escritural, mediante registro em sistema centralizado de liquidação e de custódia autorizado pelo Banco Central do Brasil, e avaliados por seus valores econômicos, conforme definido pelo Ministério da Economia</a:t>
            </a:r>
            <a:endParaRPr lang="pt-BR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95222E-3078-6498-35C5-105009BE840E}"/>
              </a:ext>
            </a:extLst>
          </p:cNvPr>
          <p:cNvSpPr txBox="1"/>
          <p:nvPr/>
        </p:nvSpPr>
        <p:spPr>
          <a:xfrm>
            <a:off x="9146855" y="3823973"/>
            <a:ext cx="228850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..</a:t>
            </a:r>
            <a:r>
              <a:rPr lang="pt-BR" sz="140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custeado por pagamento único, com resgate pelo valor total.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85B872-BA6C-68D7-CFD9-A17CF4C7EE6A}"/>
              </a:ext>
            </a:extLst>
          </p:cNvPr>
          <p:cNvSpPr txBox="1"/>
          <p:nvPr/>
        </p:nvSpPr>
        <p:spPr>
          <a:xfrm>
            <a:off x="6462712" y="3691370"/>
            <a:ext cx="19342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...emitida por banco ou instituição financeira devidamente autorizada a operar no País pelo Banco Central do Brasil</a:t>
            </a:r>
            <a:endParaRPr 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CA38913-DAD8-62C5-6DA9-13F0969566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ED68A8C1-D5AB-C262-A794-5260F121A73C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dirty="0">
                <a:solidFill>
                  <a:srgbClr val="1A365D"/>
                </a:solidFill>
                <a:latin typeface="Poppins"/>
                <a:cs typeface="Poppins"/>
                <a:sym typeface="Poppins"/>
              </a:rPr>
              <a:t>PROGRAMA DE INTEGRIDADE</a:t>
            </a:r>
            <a:endParaRPr dirty="0"/>
          </a:p>
        </p:txBody>
      </p:sp>
      <p:sp>
        <p:nvSpPr>
          <p:cNvPr id="5" name="Google Shape;109;p15">
            <a:extLst>
              <a:ext uri="{FF2B5EF4-FFF2-40B4-BE49-F238E27FC236}">
                <a16:creationId xmlns:a16="http://schemas.microsoft.com/office/drawing/2014/main" id="{DC121EF5-065E-B052-A8C7-5EFEB8AA5344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" name="Subtítulo 2">
            <a:extLst>
              <a:ext uri="{FF2B5EF4-FFF2-40B4-BE49-F238E27FC236}">
                <a16:creationId xmlns:a16="http://schemas.microsoft.com/office/drawing/2014/main" id="{EEF521E4-8976-1E0E-04A1-EF08836C2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171982"/>
              </p:ext>
            </p:extLst>
          </p:nvPr>
        </p:nvGraphicFramePr>
        <p:xfrm>
          <a:off x="1268663" y="1159083"/>
          <a:ext cx="9654674" cy="5127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341C3088-4A3C-012C-C49E-D7728CBC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626565EC-B479-C3DF-46E6-AE209C26DB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2DA55AFA-5C7C-D84C-AEC2-E1DF9257AF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9FE15F02-E39E-FECC-D369-F74CA863D1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>
            <a:extLst>
              <a:ext uri="{FF2B5EF4-FFF2-40B4-BE49-F238E27FC236}">
                <a16:creationId xmlns:a16="http://schemas.microsoft.com/office/drawing/2014/main" id="{0D6953AD-DC16-72D5-1755-D6E9960CD069}"/>
              </a:ext>
            </a:extLst>
          </p:cNvPr>
          <p:cNvSpPr txBox="1"/>
          <p:nvPr/>
        </p:nvSpPr>
        <p:spPr>
          <a:xfrm>
            <a:off x="762000" y="3537924"/>
            <a:ext cx="21127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b="1" i="0" u="none" strike="noStrike" cap="none" dirty="0" err="1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Caução</a:t>
            </a:r>
            <a:r>
              <a:rPr lang="en-US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b="1" i="0" u="none" strike="noStrike" cap="none" dirty="0" err="1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em</a:t>
            </a:r>
            <a:r>
              <a:rPr lang="en-US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pt-BR" b="1" dirty="0">
                <a:solidFill>
                  <a:srgbClr val="334155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  <a:sym typeface="Lato"/>
              </a:rPr>
              <a:t>Dinheiro</a:t>
            </a:r>
            <a:endParaRPr dirty="0"/>
          </a:p>
        </p:txBody>
      </p:sp>
      <p:pic>
        <p:nvPicPr>
          <p:cNvPr id="190" name="Google Shape;190;p21" descr="image.png">
            <a:extLst>
              <a:ext uri="{FF2B5EF4-FFF2-40B4-BE49-F238E27FC236}">
                <a16:creationId xmlns:a16="http://schemas.microsoft.com/office/drawing/2014/main" id="{765077BA-722A-4B09-C747-702FF92377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2939076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049CD31C-94CE-DB45-3CE5-3DC5410D6120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 de Garantia (Art. 96)</a:t>
            </a:r>
            <a:endParaRPr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6A8ECD08-068E-4041-D50B-0FAB3F2A04F6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D28CEBA-B664-0933-1B79-90C777C2EA64}"/>
              </a:ext>
            </a:extLst>
          </p:cNvPr>
          <p:cNvSpPr txBox="1"/>
          <p:nvPr/>
        </p:nvSpPr>
        <p:spPr>
          <a:xfrm>
            <a:off x="3562960" y="2364581"/>
            <a:ext cx="26318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800" dirty="0"/>
              <a:t>Depósito em conta aberta especificamente com tal finalidade, o qual fica retido até a data pré-estabelecida de duração da garantia e, ao final, restituído com a devida correção.</a:t>
            </a:r>
          </a:p>
        </p:txBody>
      </p:sp>
      <p:pic>
        <p:nvPicPr>
          <p:cNvPr id="4" name="Google Shape;179;p21" descr="image.png">
            <a:extLst>
              <a:ext uri="{FF2B5EF4-FFF2-40B4-BE49-F238E27FC236}">
                <a16:creationId xmlns:a16="http://schemas.microsoft.com/office/drawing/2014/main" id="{11780211-A47E-1783-35CB-9CE958DDBF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6946" y="2531338"/>
            <a:ext cx="3001423" cy="29485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CEF3C0-BD59-00FE-7235-2CD9ED583943}"/>
              </a:ext>
            </a:extLst>
          </p:cNvPr>
          <p:cNvSpPr txBox="1"/>
          <p:nvPr/>
        </p:nvSpPr>
        <p:spPr>
          <a:xfrm>
            <a:off x="6746479" y="2908340"/>
            <a:ext cx="25823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pt-BR" sz="1600" b="1" dirty="0">
                <a:latin typeface="Poppins" panose="00000500000000000000" pitchFamily="2" charset="0"/>
                <a:cs typeface="Poppins" panose="00000500000000000000" pitchFamily="2" charset="0"/>
              </a:rPr>
              <a:t>34. </a:t>
            </a:r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A garantia em dinheiro deverá ser efetuada em favor da CONTRATANTE, na Caixa Econômica Federal, em conta específica, com correção monetária.”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4B6D170-E33A-ABC0-F4A8-E4E284067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49644" y="3320076"/>
            <a:ext cx="2443503" cy="12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08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C9348A32-55BF-B89E-86BE-96FFBD1C6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0456CFCE-3F77-4AF2-F73D-976C2FC6E3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B2BC8D78-EAD8-1336-4B02-2227F8AF9D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F6F027FB-977E-3B84-4170-7D3B15178A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>
            <a:extLst>
              <a:ext uri="{FF2B5EF4-FFF2-40B4-BE49-F238E27FC236}">
                <a16:creationId xmlns:a16="http://schemas.microsoft.com/office/drawing/2014/main" id="{0294A6A4-DFA5-627A-440E-F056C8F82246}"/>
              </a:ext>
            </a:extLst>
          </p:cNvPr>
          <p:cNvSpPr txBox="1"/>
          <p:nvPr/>
        </p:nvSpPr>
        <p:spPr>
          <a:xfrm>
            <a:off x="647700" y="2792791"/>
            <a:ext cx="21127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Título da dívida Pública..</a:t>
            </a:r>
            <a:endParaRPr dirty="0"/>
          </a:p>
        </p:txBody>
      </p:sp>
      <p:pic>
        <p:nvPicPr>
          <p:cNvPr id="190" name="Google Shape;190;p21" descr="image.png">
            <a:extLst>
              <a:ext uri="{FF2B5EF4-FFF2-40B4-BE49-F238E27FC236}">
                <a16:creationId xmlns:a16="http://schemas.microsoft.com/office/drawing/2014/main" id="{F8577630-BBAF-275A-933F-F34170EB8D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700" y="2193943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2A9CCACF-D57B-EF88-5B1B-36E20A774595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 de Garantia (Art. 96)</a:t>
            </a:r>
            <a:endParaRPr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66A93BE3-5064-5B23-91B0-5AE38F0519C9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E7E6F8-406B-7AFE-CCF7-6A2F8ACC8951}"/>
              </a:ext>
            </a:extLst>
          </p:cNvPr>
          <p:cNvSpPr txBox="1"/>
          <p:nvPr/>
        </p:nvSpPr>
        <p:spPr>
          <a:xfrm>
            <a:off x="3575286" y="3069790"/>
            <a:ext cx="2631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i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Somente aqueles emitidos na forma da Lei 10.179/2001, regulamentado pelo Decreto 12.814/2026 (Tesouro Direto).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7DD416-10CA-71C9-7738-0CC29201ACE8}"/>
              </a:ext>
            </a:extLst>
          </p:cNvPr>
          <p:cNvSpPr txBox="1"/>
          <p:nvPr/>
        </p:nvSpPr>
        <p:spPr>
          <a:xfrm>
            <a:off x="532885" y="3429000"/>
            <a:ext cx="2424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.. emitidos sob a forma escritural, mediante registro em sistema centralizado de liquidação e de custódia autorizado pelo Banco Central do Brasil, e avaliados por seus valores econômicos, conforme definido pelo Ministério da Economia</a:t>
            </a:r>
            <a:endParaRPr 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Google Shape;202;p22" descr="image.png">
            <a:extLst>
              <a:ext uri="{FF2B5EF4-FFF2-40B4-BE49-F238E27FC236}">
                <a16:creationId xmlns:a16="http://schemas.microsoft.com/office/drawing/2014/main" id="{DA716909-9617-CE86-4CEE-2CF6B8C7F3E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46789" y="2181223"/>
            <a:ext cx="4864186" cy="3700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79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7F4BFABF-A16F-1D05-647F-84F5E6FD8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0209F3EF-650A-719A-82BB-E8C0EF0488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EBCDE867-2A7B-F1DF-4E23-6C154A1DED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C04B2781-15D4-A87C-AB6A-4DA59234C8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>
            <a:extLst>
              <a:ext uri="{FF2B5EF4-FFF2-40B4-BE49-F238E27FC236}">
                <a16:creationId xmlns:a16="http://schemas.microsoft.com/office/drawing/2014/main" id="{D2A1C810-E41E-0328-15B8-9904A2686D04}"/>
              </a:ext>
            </a:extLst>
          </p:cNvPr>
          <p:cNvSpPr txBox="1"/>
          <p:nvPr/>
        </p:nvSpPr>
        <p:spPr>
          <a:xfrm>
            <a:off x="647700" y="2792791"/>
            <a:ext cx="21127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Título da dívida Pública..</a:t>
            </a:r>
            <a:endParaRPr dirty="0"/>
          </a:p>
        </p:txBody>
      </p:sp>
      <p:pic>
        <p:nvPicPr>
          <p:cNvPr id="190" name="Google Shape;190;p21" descr="image.png">
            <a:extLst>
              <a:ext uri="{FF2B5EF4-FFF2-40B4-BE49-F238E27FC236}">
                <a16:creationId xmlns:a16="http://schemas.microsoft.com/office/drawing/2014/main" id="{34D23DA1-D800-6370-4A66-E17BADEC5A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700" y="2193943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17203C41-9674-EC5C-2EB4-0FEE1C9DE499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 de Garantia (Art. 96)</a:t>
            </a:r>
            <a:endParaRPr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7CD5A838-1417-28BD-BCB9-59740816D488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3E9935-1019-863A-C6D6-12AF352B2E51}"/>
              </a:ext>
            </a:extLst>
          </p:cNvPr>
          <p:cNvSpPr txBox="1"/>
          <p:nvPr/>
        </p:nvSpPr>
        <p:spPr>
          <a:xfrm>
            <a:off x="3505359" y="2181223"/>
            <a:ext cx="263189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Títulos públicos federais (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TPFs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) são promessas de pagamento emitidas pelo governo do Brasil, representado pelo Tesouro Nacional. Quando emite um título, o governo torna-se devedor; quem compra o título financia o governo.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pt-BR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Escritural</a:t>
            </a:r>
            <a:r>
              <a:rPr lang="pt-BR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é o eletrônico. Em papel não é admitido.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pt-BR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Centrais de custódia: </a:t>
            </a:r>
            <a:r>
              <a:rPr lang="pt-BR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SELIC e B3/Bolsa de valores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5520A5-09FF-BBEB-B656-FE9A37259CB8}"/>
              </a:ext>
            </a:extLst>
          </p:cNvPr>
          <p:cNvSpPr txBox="1"/>
          <p:nvPr/>
        </p:nvSpPr>
        <p:spPr>
          <a:xfrm>
            <a:off x="532885" y="3429000"/>
            <a:ext cx="2424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.. emitidos sob a </a:t>
            </a:r>
            <a:r>
              <a:rPr lang="pt-BR" sz="1200" b="1" i="1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forma escritural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mediante registro em sistema centralizado de liquidação e de 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custódia 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autorizado pelo Banco Central do Brasil, e avaliados por seus valores econômicos, conforme definido pelo Ministério da Economia</a:t>
            </a:r>
            <a:endParaRPr 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Google Shape;202;p22" descr="image.png">
            <a:extLst>
              <a:ext uri="{FF2B5EF4-FFF2-40B4-BE49-F238E27FC236}">
                <a16:creationId xmlns:a16="http://schemas.microsoft.com/office/drawing/2014/main" id="{E7ABC82D-E313-3356-FECD-46017E9C07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46789" y="2181223"/>
            <a:ext cx="4864186" cy="3700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637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DAC1-9249-CEB8-46B0-C8301F01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3AAA8D-87F0-1EDD-4F7F-EC2D5A1273C6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63B82D-1BE6-C254-EC24-8F67125D9921}"/>
              </a:ext>
            </a:extLst>
          </p:cNvPr>
          <p:cNvSpPr txBox="1"/>
          <p:nvPr/>
        </p:nvSpPr>
        <p:spPr>
          <a:xfrm>
            <a:off x="975183" y="1194548"/>
            <a:ext cx="8481483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A26936-C47C-AF8E-1290-E8EC8E142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2" y="2867523"/>
            <a:ext cx="5401429" cy="27150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91BFA9-C50D-7194-36BE-44BBF593D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921" y="1663646"/>
            <a:ext cx="5215941" cy="4053016"/>
          </a:xfrm>
          <a:prstGeom prst="rect">
            <a:avLst/>
          </a:prstGeom>
        </p:spPr>
      </p:pic>
      <p:sp>
        <p:nvSpPr>
          <p:cNvPr id="2" name="Google Shape;194;p21">
            <a:extLst>
              <a:ext uri="{FF2B5EF4-FFF2-40B4-BE49-F238E27FC236}">
                <a16:creationId xmlns:a16="http://schemas.microsoft.com/office/drawing/2014/main" id="{D1F5899C-E326-84E3-372A-778E2131D3F1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 de Garantia (Art. 96)</a:t>
            </a:r>
            <a:endParaRPr/>
          </a:p>
        </p:txBody>
      </p:sp>
      <p:sp>
        <p:nvSpPr>
          <p:cNvPr id="6" name="Google Shape;195;p21">
            <a:extLst>
              <a:ext uri="{FF2B5EF4-FFF2-40B4-BE49-F238E27FC236}">
                <a16:creationId xmlns:a16="http://schemas.microsoft.com/office/drawing/2014/main" id="{E4422F8C-4271-9BA1-4778-15B73319607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78;p21" descr="image.png">
            <a:extLst>
              <a:ext uri="{FF2B5EF4-FFF2-40B4-BE49-F238E27FC236}">
                <a16:creationId xmlns:a16="http://schemas.microsoft.com/office/drawing/2014/main" id="{7BA6BBAC-5E6D-277F-CE91-8537B5F08A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01" y="1299789"/>
            <a:ext cx="2063578" cy="12563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2;p21">
            <a:extLst>
              <a:ext uri="{FF2B5EF4-FFF2-40B4-BE49-F238E27FC236}">
                <a16:creationId xmlns:a16="http://schemas.microsoft.com/office/drawing/2014/main" id="{B9A381E2-85EE-713E-ED2D-0ABE39C8FA54}"/>
              </a:ext>
            </a:extLst>
          </p:cNvPr>
          <p:cNvSpPr txBox="1"/>
          <p:nvPr/>
        </p:nvSpPr>
        <p:spPr>
          <a:xfrm>
            <a:off x="989153" y="1704748"/>
            <a:ext cx="16874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sz="1600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Título da dívida Pública..</a:t>
            </a:r>
            <a:endParaRPr sz="1600" dirty="0"/>
          </a:p>
        </p:txBody>
      </p:sp>
      <p:pic>
        <p:nvPicPr>
          <p:cNvPr id="10" name="Google Shape;190;p21" descr="image.png">
            <a:extLst>
              <a:ext uri="{FF2B5EF4-FFF2-40B4-BE49-F238E27FC236}">
                <a16:creationId xmlns:a16="http://schemas.microsoft.com/office/drawing/2014/main" id="{68CB8B66-91CF-B53B-AD05-C9071368E4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1316576"/>
            <a:ext cx="504568" cy="403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796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3D035-DE7C-E451-9D06-47EF8CC10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410FD9-DCC9-8328-CFE9-6758F1BC95BC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605A14-151C-0BFA-28F0-357F2E328B1F}"/>
              </a:ext>
            </a:extLst>
          </p:cNvPr>
          <p:cNvSpPr txBox="1"/>
          <p:nvPr/>
        </p:nvSpPr>
        <p:spPr>
          <a:xfrm>
            <a:off x="991658" y="1215937"/>
            <a:ext cx="8481483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C8AB61-B902-FB5E-BCE9-50D0AB624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59" y="1707617"/>
            <a:ext cx="5315692" cy="4563112"/>
          </a:xfrm>
          <a:prstGeom prst="rect">
            <a:avLst/>
          </a:prstGeom>
        </p:spPr>
      </p:pic>
      <p:pic>
        <p:nvPicPr>
          <p:cNvPr id="2" name="Google Shape;178;p21" descr="image.png">
            <a:extLst>
              <a:ext uri="{FF2B5EF4-FFF2-40B4-BE49-F238E27FC236}">
                <a16:creationId xmlns:a16="http://schemas.microsoft.com/office/drawing/2014/main" id="{4C1E9F78-5105-D0AE-420C-BCF57FAD7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101" y="1299789"/>
            <a:ext cx="2063578" cy="12563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6DB7A7AF-9AD0-0FD9-C58A-E3168E7FF18E}"/>
              </a:ext>
            </a:extLst>
          </p:cNvPr>
          <p:cNvSpPr txBox="1"/>
          <p:nvPr/>
        </p:nvSpPr>
        <p:spPr>
          <a:xfrm>
            <a:off x="989153" y="1704748"/>
            <a:ext cx="16874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sz="1600" b="1" i="0" u="none" strike="noStrike" cap="none" dirty="0">
                <a:solidFill>
                  <a:srgbClr val="1A365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Título da dívida Pública..</a:t>
            </a:r>
            <a:endParaRPr sz="1600" dirty="0"/>
          </a:p>
        </p:txBody>
      </p:sp>
      <p:pic>
        <p:nvPicPr>
          <p:cNvPr id="7" name="Google Shape;190;p21" descr="image.png">
            <a:extLst>
              <a:ext uri="{FF2B5EF4-FFF2-40B4-BE49-F238E27FC236}">
                <a16:creationId xmlns:a16="http://schemas.microsoft.com/office/drawing/2014/main" id="{D642C5F7-E9D6-29E3-CF8F-1BE6E20069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316576"/>
            <a:ext cx="504568" cy="4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4;p21">
            <a:extLst>
              <a:ext uri="{FF2B5EF4-FFF2-40B4-BE49-F238E27FC236}">
                <a16:creationId xmlns:a16="http://schemas.microsoft.com/office/drawing/2014/main" id="{86AB438F-CE73-AE04-631B-B7D2BCDB109D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9" name="Google Shape;195;p21">
            <a:extLst>
              <a:ext uri="{FF2B5EF4-FFF2-40B4-BE49-F238E27FC236}">
                <a16:creationId xmlns:a16="http://schemas.microsoft.com/office/drawing/2014/main" id="{C9EB336D-15B0-A92E-2B26-E7F4050D79CA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66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A9258CE5-D54D-1025-3DC6-B521FB82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83DE81EA-D9C8-7AEF-CC89-1F9A20966C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8B817D3C-A700-4EA8-A924-2809B7D50C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F3420255-6542-56B5-1D63-1EC34DA0FE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421B61EF-503F-A471-924A-FBE89D45F591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 de Garantia (Art. 96)</a:t>
            </a:r>
            <a:endParaRPr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DFB04BD2-066C-E838-3B84-4B93F6D029A5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08A375-F224-3FF2-B4EC-682D936721C5}"/>
              </a:ext>
            </a:extLst>
          </p:cNvPr>
          <p:cNvSpPr txBox="1"/>
          <p:nvPr/>
        </p:nvSpPr>
        <p:spPr>
          <a:xfrm>
            <a:off x="3562960" y="2364581"/>
            <a:ext cx="2631893" cy="305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sz="1200" dirty="0"/>
              <a:t>As operações dos títulos de capitalização são regidas pelas disposições do Decreto-Lei nº 261/67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Resolução CNSP nº 384/2020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Art. 2º A capitalização é a operação que tem por objetivo promover a constituição de capital mínimo, perfeitamente determinado em cada plano e pago em moeda corrente nacional, ao(s) titular(es) do direito de resgate e do direito aos prêmios de sorteio.</a:t>
            </a:r>
          </a:p>
        </p:txBody>
      </p:sp>
      <p:pic>
        <p:nvPicPr>
          <p:cNvPr id="4" name="Google Shape;179;p21" descr="image.png">
            <a:extLst>
              <a:ext uri="{FF2B5EF4-FFF2-40B4-BE49-F238E27FC236}">
                <a16:creationId xmlns:a16="http://schemas.microsoft.com/office/drawing/2014/main" id="{0768A317-4CBC-AC50-7A88-7C79739904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2408" y="2040731"/>
            <a:ext cx="2964729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8903428-7496-C403-7419-EA1D3A5682E1}"/>
              </a:ext>
            </a:extLst>
          </p:cNvPr>
          <p:cNvSpPr txBox="1"/>
          <p:nvPr/>
        </p:nvSpPr>
        <p:spPr>
          <a:xfrm>
            <a:off x="6770832" y="2364581"/>
            <a:ext cx="2647879" cy="283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dirty="0"/>
              <a:t>Resolução CNSP nº 384/2020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dirty="0"/>
              <a:t>Art. 4º Os tulos de capitalização somente serão estruturados conforme as modalidades discriminadas abaixo: I - tradicional; II - instrumento de garantia; III - compra programada; IV - popular; V - incentivo; ou VI - filantropia </a:t>
            </a:r>
            <a:r>
              <a:rPr lang="pt-BR" sz="1600" dirty="0" err="1"/>
              <a:t>premiável</a:t>
            </a:r>
            <a:r>
              <a:rPr lang="pt-BR" sz="1600" dirty="0"/>
              <a:t>. </a:t>
            </a:r>
          </a:p>
        </p:txBody>
      </p:sp>
      <p:sp>
        <p:nvSpPr>
          <p:cNvPr id="2" name="Google Shape;188;p21">
            <a:extLst>
              <a:ext uri="{FF2B5EF4-FFF2-40B4-BE49-F238E27FC236}">
                <a16:creationId xmlns:a16="http://schemas.microsoft.com/office/drawing/2014/main" id="{7C1001F7-C13B-7655-79A2-344FFB12B6AE}"/>
              </a:ext>
            </a:extLst>
          </p:cNvPr>
          <p:cNvSpPr txBox="1"/>
          <p:nvPr/>
        </p:nvSpPr>
        <p:spPr>
          <a:xfrm>
            <a:off x="823438" y="3155156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Capitalização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  <a:endParaRPr dirty="0"/>
          </a:p>
        </p:txBody>
      </p:sp>
      <p:pic>
        <p:nvPicPr>
          <p:cNvPr id="5" name="Google Shape;193;p21" descr="image.png">
            <a:extLst>
              <a:ext uri="{FF2B5EF4-FFF2-40B4-BE49-F238E27FC236}">
                <a16:creationId xmlns:a16="http://schemas.microsoft.com/office/drawing/2014/main" id="{975337A3-5074-8F94-A4CC-2C8B87FD2D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438" y="2545556"/>
            <a:ext cx="4286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267E26B-6265-7312-B3E5-84F5D41648A4}"/>
              </a:ext>
            </a:extLst>
          </p:cNvPr>
          <p:cNvSpPr txBox="1"/>
          <p:nvPr/>
        </p:nvSpPr>
        <p:spPr>
          <a:xfrm>
            <a:off x="647700" y="4030087"/>
            <a:ext cx="228850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..</a:t>
            </a:r>
            <a:r>
              <a:rPr lang="pt-BR" sz="140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custeado por pagamento único, com resgate pelo valor total.</a:t>
            </a:r>
          </a:p>
        </p:txBody>
      </p:sp>
    </p:spTree>
    <p:extLst>
      <p:ext uri="{BB962C8B-B14F-4D97-AF65-F5344CB8AC3E}">
        <p14:creationId xmlns:p14="http://schemas.microsoft.com/office/powerpoint/2010/main" val="537616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EFFDF-8751-5449-5674-C3D32ED31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4A5BC8-6944-9A1F-F3FA-BEE88A0685C2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C43C3737-3FC5-A3C7-16BA-93E61CE90307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de Execução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9890D794-EB6E-85E8-1D1B-F97EBD3EC82D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664FF1B1-C211-5BE7-4486-66AB00498C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00168" y="1340733"/>
            <a:ext cx="8163480" cy="47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8FDA6C-4996-18A2-77EB-EDA43503FA53}"/>
              </a:ext>
            </a:extLst>
          </p:cNvPr>
          <p:cNvSpPr txBox="1"/>
          <p:nvPr/>
        </p:nvSpPr>
        <p:spPr>
          <a:xfrm>
            <a:off x="3218668" y="1494830"/>
            <a:ext cx="7529384" cy="458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Art. 32. A modalidade instrumento de garantia tem por objetivo propiciar que a provisão matemática para capitalização do título de capitalização seja utilizada para assegurar o cumprimento de obrigação assumida em contrato principal pelo titular perante terceiro.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§ 1º A vinculação do título de capitalização à obrigação garantida, somente se caracteriza se o contrato principal dispuser expressamente sobre a possibilidade de utilização desta modalidade de garantia ou outra enquadrada como caução.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§ 2º É vedada a vinculação da provisão matemática para capitalização à aquisição de bem e/ou serviço.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§ 3º É vedada indicação previamente impressa do cessionário em eventual cessão de direitos.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§ 4º A cessão realizada pelo titular só será aperfeiçoada quando ocorrer a quebra de contrato principal, momento em que o cessionário poderá resgatar o título, respeitadas as condições gerais. </a:t>
            </a:r>
          </a:p>
        </p:txBody>
      </p:sp>
      <p:pic>
        <p:nvPicPr>
          <p:cNvPr id="4" name="Google Shape;178;p21" descr="image.png">
            <a:extLst>
              <a:ext uri="{FF2B5EF4-FFF2-40B4-BE49-F238E27FC236}">
                <a16:creationId xmlns:a16="http://schemas.microsoft.com/office/drawing/2014/main" id="{A5DD2802-FEB3-91DA-F6ED-09FE61B670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151" y="1662708"/>
            <a:ext cx="2583656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;p21">
            <a:extLst>
              <a:ext uri="{FF2B5EF4-FFF2-40B4-BE49-F238E27FC236}">
                <a16:creationId xmlns:a16="http://schemas.microsoft.com/office/drawing/2014/main" id="{71C56B18-87EB-C9CE-432E-D698284EF1C0}"/>
              </a:ext>
            </a:extLst>
          </p:cNvPr>
          <p:cNvSpPr txBox="1"/>
          <p:nvPr/>
        </p:nvSpPr>
        <p:spPr>
          <a:xfrm>
            <a:off x="476089" y="2777133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Capitalização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  <a:endParaRPr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D3FAA13-23C3-AB24-B2B9-DC31C3DA9A1A}"/>
              </a:ext>
            </a:extLst>
          </p:cNvPr>
          <p:cNvSpPr txBox="1"/>
          <p:nvPr/>
        </p:nvSpPr>
        <p:spPr>
          <a:xfrm>
            <a:off x="300351" y="3652064"/>
            <a:ext cx="228850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..</a:t>
            </a:r>
            <a:r>
              <a:rPr lang="pt-BR" sz="140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custeado por pagamento único, com resgate pelo valor total.</a:t>
            </a:r>
          </a:p>
        </p:txBody>
      </p:sp>
      <p:pic>
        <p:nvPicPr>
          <p:cNvPr id="9" name="Google Shape;193;p21" descr="image.png">
            <a:extLst>
              <a:ext uri="{FF2B5EF4-FFF2-40B4-BE49-F238E27FC236}">
                <a16:creationId xmlns:a16="http://schemas.microsoft.com/office/drawing/2014/main" id="{FA97AC77-0399-2256-0C9B-E19244F547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961" y="2167533"/>
            <a:ext cx="428625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2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47C5B-CA57-A51C-9C95-BBEE7DDB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0F46736-4B3A-162F-0C3C-C4CD5A2085F1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E9E2A1DA-C22A-2D5C-D05E-B09AC060018E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de Execução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596E9B67-B754-ADA6-F2D6-16888D74EB64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BF95BAA2-2C94-DB62-B70A-94B79AD186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00168" y="1340733"/>
            <a:ext cx="8163480" cy="47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35B2E5A-39B7-8268-7A4B-4F406A1E771B}"/>
              </a:ext>
            </a:extLst>
          </p:cNvPr>
          <p:cNvSpPr txBox="1"/>
          <p:nvPr/>
        </p:nvSpPr>
        <p:spPr>
          <a:xfrm>
            <a:off x="3218668" y="1494830"/>
            <a:ext cx="7529384" cy="361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Art. 33. Os títulos de capitalização da modalidade instrumento de garantia deverão ser estruturados com prazo de vigência igual ou superior a 6 (seis) meses.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§ 1º Se ocorrer a extinção antecipada do contrato principal que dispuser sobre a obrigação garantida, o titular poderá: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I - utilizar o título para garantir outro contrato;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II - solicitar o resgate antecipado, sem aplicação de qualquer penalidade; e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III - aguardar o término da vigência do título e realizar o resgate final.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§ 2º Durante a vigência do contrato principal que dispuser sobre a obrigação garantida, o resgate pelo titular somente poderá ocorrer com a anuência do terceiro garantido. (Circular Susep nº 656/2022)</a:t>
            </a:r>
          </a:p>
        </p:txBody>
      </p:sp>
      <p:pic>
        <p:nvPicPr>
          <p:cNvPr id="4" name="Google Shape;178;p21" descr="image.png">
            <a:extLst>
              <a:ext uri="{FF2B5EF4-FFF2-40B4-BE49-F238E27FC236}">
                <a16:creationId xmlns:a16="http://schemas.microsoft.com/office/drawing/2014/main" id="{9BCA7321-4501-A5BD-B9AC-105CAED917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151" y="1662708"/>
            <a:ext cx="2583656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;p21">
            <a:extLst>
              <a:ext uri="{FF2B5EF4-FFF2-40B4-BE49-F238E27FC236}">
                <a16:creationId xmlns:a16="http://schemas.microsoft.com/office/drawing/2014/main" id="{8D844FCE-559A-601F-D474-7918870848B4}"/>
              </a:ext>
            </a:extLst>
          </p:cNvPr>
          <p:cNvSpPr txBox="1"/>
          <p:nvPr/>
        </p:nvSpPr>
        <p:spPr>
          <a:xfrm>
            <a:off x="476089" y="2777133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Capitalização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  <a:endParaRPr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A4FE23-358C-315D-624D-E62B6AA6EDC0}"/>
              </a:ext>
            </a:extLst>
          </p:cNvPr>
          <p:cNvSpPr txBox="1"/>
          <p:nvPr/>
        </p:nvSpPr>
        <p:spPr>
          <a:xfrm>
            <a:off x="300351" y="3652064"/>
            <a:ext cx="228850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..</a:t>
            </a:r>
            <a:r>
              <a:rPr lang="pt-BR" sz="140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custeado por pagamento único, com resgate pelo valor total.</a:t>
            </a:r>
          </a:p>
        </p:txBody>
      </p:sp>
      <p:pic>
        <p:nvPicPr>
          <p:cNvPr id="9" name="Google Shape;193;p21" descr="image.png">
            <a:extLst>
              <a:ext uri="{FF2B5EF4-FFF2-40B4-BE49-F238E27FC236}">
                <a16:creationId xmlns:a16="http://schemas.microsoft.com/office/drawing/2014/main" id="{7B8F61BF-5AC1-32C6-5FFD-79FB714FCE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961" y="2167533"/>
            <a:ext cx="428625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588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00DEA-6208-89E4-79DB-259A7E6A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003DEA09-F052-0529-C4C3-72C104ABFBE5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2" name="Google Shape;108;p15">
            <a:extLst>
              <a:ext uri="{FF2B5EF4-FFF2-40B4-BE49-F238E27FC236}">
                <a16:creationId xmlns:a16="http://schemas.microsoft.com/office/drawing/2014/main" id="{542098E8-E19A-F4DC-BB43-3333F2BDDCAC}"/>
              </a:ext>
            </a:extLst>
          </p:cNvPr>
          <p:cNvSpPr txBox="1"/>
          <p:nvPr/>
        </p:nvSpPr>
        <p:spPr>
          <a:xfrm>
            <a:off x="840061" y="571500"/>
            <a:ext cx="114014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Garantia de Execução</a:t>
            </a:r>
            <a:endParaRPr lang="en-US" sz="2800" spc="35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pt-BR" sz="3200" dirty="0"/>
          </a:p>
        </p:txBody>
      </p:sp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0E01D55E-0CA7-D71D-3C29-33A7B5F2F627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0;p15" descr="image.png">
            <a:extLst>
              <a:ext uri="{FF2B5EF4-FFF2-40B4-BE49-F238E27FC236}">
                <a16:creationId xmlns:a16="http://schemas.microsoft.com/office/drawing/2014/main" id="{97221A0B-0F93-4ED8-EECF-130C06DD30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00168" y="1340733"/>
            <a:ext cx="8163480" cy="47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9833C6-85ED-BA2D-72BF-3A84BCD79531}"/>
              </a:ext>
            </a:extLst>
          </p:cNvPr>
          <p:cNvSpPr txBox="1"/>
          <p:nvPr/>
        </p:nvSpPr>
        <p:spPr>
          <a:xfrm>
            <a:off x="3218668" y="1494830"/>
            <a:ext cx="7529384" cy="3293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Edital: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“4.9. Na hipótese de opção pelo título de capitalização, a garantia deverá ser custeada por pagamento único, com resgate pelo valor total, sob a modalidade de instrumento de garantia, emitido por sociedades de capitalização regulamente constituídas e autorizadas pelo Governo Federal. 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4.9.1. O título de capitalização deverá ser apresentado ao Contratante juntamente com as condições gerais e o número do processo administrativo sob o qual o plano de capitalização foi aprovado pela Susep (art. 8º, III, da Circular SUSEP nº 656, de 11 de março de 2022).” 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https://www.gov.br/</a:t>
            </a:r>
            <a:r>
              <a:rPr lang="pt-BR" sz="1100" dirty="0" err="1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sudeco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/</a:t>
            </a:r>
            <a:r>
              <a:rPr lang="pt-BR" sz="1100" dirty="0" err="1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pt-br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/acesso-a-</a:t>
            </a:r>
            <a:r>
              <a:rPr lang="pt-BR" sz="1100" dirty="0" err="1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informacao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/</a:t>
            </a:r>
            <a:r>
              <a:rPr lang="pt-BR" sz="1100" dirty="0" err="1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licitacoes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-e-contratos/Edital13_2025.pdf</a:t>
            </a:r>
            <a:r>
              <a:rPr lang="pt-BR" sz="11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  <p:pic>
        <p:nvPicPr>
          <p:cNvPr id="4" name="Google Shape;178;p21" descr="image.png">
            <a:extLst>
              <a:ext uri="{FF2B5EF4-FFF2-40B4-BE49-F238E27FC236}">
                <a16:creationId xmlns:a16="http://schemas.microsoft.com/office/drawing/2014/main" id="{3EDDE819-AC9E-7B2C-F204-F8CD86D2DB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51" y="1662708"/>
            <a:ext cx="2583656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;p21">
            <a:extLst>
              <a:ext uri="{FF2B5EF4-FFF2-40B4-BE49-F238E27FC236}">
                <a16:creationId xmlns:a16="http://schemas.microsoft.com/office/drawing/2014/main" id="{DC970874-F328-5D53-CC7E-8A952D22EAEC}"/>
              </a:ext>
            </a:extLst>
          </p:cNvPr>
          <p:cNvSpPr txBox="1"/>
          <p:nvPr/>
        </p:nvSpPr>
        <p:spPr>
          <a:xfrm>
            <a:off x="476089" y="2777133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Capitalização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  <a:endParaRPr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C05B05-65AF-CD5F-504D-12059C29CA74}"/>
              </a:ext>
            </a:extLst>
          </p:cNvPr>
          <p:cNvSpPr txBox="1"/>
          <p:nvPr/>
        </p:nvSpPr>
        <p:spPr>
          <a:xfrm>
            <a:off x="300351" y="3652064"/>
            <a:ext cx="228850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..</a:t>
            </a:r>
            <a:r>
              <a:rPr lang="pt-BR" sz="140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custeado por pagamento único, com resgate pelo valor total.</a:t>
            </a:r>
          </a:p>
        </p:txBody>
      </p:sp>
      <p:pic>
        <p:nvPicPr>
          <p:cNvPr id="9" name="Google Shape;193;p21" descr="image.png">
            <a:extLst>
              <a:ext uri="{FF2B5EF4-FFF2-40B4-BE49-F238E27FC236}">
                <a16:creationId xmlns:a16="http://schemas.microsoft.com/office/drawing/2014/main" id="{6C22DF7E-3C38-622F-0F40-B5E13D861F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61" y="2167533"/>
            <a:ext cx="428625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46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65F2C3D8-6C28-F957-005C-AF694FE65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41100754-7304-82C0-D57B-BA88ADF18F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AE438BD5-CF28-DA41-3F57-DF0578D940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68041634-F08A-F100-3976-FF45D35A88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9E8B0B4D-9BD6-6219-802A-57C9E9619171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A3A838A4-BD4C-D676-5140-93F286733B22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5122E83-6EB7-90F4-7BD9-7C415F9DBFB1}"/>
              </a:ext>
            </a:extLst>
          </p:cNvPr>
          <p:cNvSpPr txBox="1"/>
          <p:nvPr/>
        </p:nvSpPr>
        <p:spPr>
          <a:xfrm>
            <a:off x="3562960" y="2364581"/>
            <a:ext cx="2631893" cy="2959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É modalidade de garantia de natureza fidejussória, pela qual a instituição financeira autorizada a operar no Brasil garante </a:t>
            </a:r>
            <a:r>
              <a:rPr lang="pt-BR" sz="1400" b="1" i="1" dirty="0">
                <a:latin typeface="Poppins" panose="00000500000000000000" pitchFamily="2" charset="0"/>
                <a:cs typeface="Poppins" panose="00000500000000000000" pitchFamily="2" charset="0"/>
              </a:rPr>
              <a:t>pessoalmente 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o cumprimento das obrigações do contratado pela Administração, se houver inadimplemento.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 operacionaliza por uma carta fiança.</a:t>
            </a:r>
            <a:endParaRPr lang="pt-BR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oogle Shape;179;p21" descr="image.png">
            <a:extLst>
              <a:ext uri="{FF2B5EF4-FFF2-40B4-BE49-F238E27FC236}">
                <a16:creationId xmlns:a16="http://schemas.microsoft.com/office/drawing/2014/main" id="{11E38124-AA1B-4985-32ED-12221E4D24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2408" y="2040731"/>
            <a:ext cx="2964729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A445F0A-97E8-30BB-78F0-95F9BA1E504F}"/>
              </a:ext>
            </a:extLst>
          </p:cNvPr>
          <p:cNvSpPr txBox="1"/>
          <p:nvPr/>
        </p:nvSpPr>
        <p:spPr>
          <a:xfrm>
            <a:off x="6770832" y="2364581"/>
            <a:ext cx="2647879" cy="2449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Edital:</a:t>
            </a:r>
          </a:p>
          <a:p>
            <a:r>
              <a:rPr lang="pt-BR" sz="16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pt-BR" sz="1600" b="1" dirty="0">
                <a:latin typeface="Poppins" panose="00000500000000000000" pitchFamily="2" charset="0"/>
                <a:cs typeface="Poppins" panose="00000500000000000000" pitchFamily="2" charset="0"/>
              </a:rPr>
              <a:t>35. </a:t>
            </a:r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A garantia na modalidade fiança bancária deverá ser apresentada conforme o modelo anexo ao edital da licitação que deu origem à presente contratação.”</a:t>
            </a:r>
          </a:p>
        </p:txBody>
      </p:sp>
      <p:sp>
        <p:nvSpPr>
          <p:cNvPr id="7" name="Google Shape;186;p21">
            <a:extLst>
              <a:ext uri="{FF2B5EF4-FFF2-40B4-BE49-F238E27FC236}">
                <a16:creationId xmlns:a16="http://schemas.microsoft.com/office/drawing/2014/main" id="{F5C232E6-AA4C-45A6-49FE-F99C44FF5815}"/>
              </a:ext>
            </a:extLst>
          </p:cNvPr>
          <p:cNvSpPr txBox="1"/>
          <p:nvPr/>
        </p:nvSpPr>
        <p:spPr>
          <a:xfrm>
            <a:off x="887344" y="2974181"/>
            <a:ext cx="211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Fiança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Bancária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  <a:endParaRPr dirty="0"/>
          </a:p>
        </p:txBody>
      </p:sp>
      <p:pic>
        <p:nvPicPr>
          <p:cNvPr id="9" name="Google Shape;192;p21" descr="image.png">
            <a:extLst>
              <a:ext uri="{FF2B5EF4-FFF2-40B4-BE49-F238E27FC236}">
                <a16:creationId xmlns:a16="http://schemas.microsoft.com/office/drawing/2014/main" id="{EB4A3898-8F1D-87BA-7D42-38F33D9D0C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344" y="2364581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2A1E937-53DD-4832-DB71-F6E5CFA7BD90}"/>
              </a:ext>
            </a:extLst>
          </p:cNvPr>
          <p:cNvSpPr txBox="1"/>
          <p:nvPr/>
        </p:nvSpPr>
        <p:spPr>
          <a:xfrm>
            <a:off x="849244" y="3691370"/>
            <a:ext cx="19342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...emitida por banco ou instituição financeira devidamente autorizada a operar no País pelo Banco Central do Brasil</a:t>
            </a:r>
            <a:endParaRPr 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BA07F-78D8-15FD-562E-62A1A4F06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D8FFA2B0-A95F-B245-1FE9-B1775A117DB2}"/>
              </a:ext>
            </a:extLst>
          </p:cNvPr>
          <p:cNvSpPr txBox="1">
            <a:spLocks/>
          </p:cNvSpPr>
          <p:nvPr/>
        </p:nvSpPr>
        <p:spPr>
          <a:xfrm>
            <a:off x="571500" y="1322137"/>
            <a:ext cx="10613232" cy="8435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Integridade</a:t>
            </a:r>
            <a:r>
              <a:rPr lang="pt-BR" sz="18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: do Latim </a:t>
            </a:r>
            <a:r>
              <a:rPr lang="pt-BR" sz="1800" i="1" dirty="0" err="1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integritate</a:t>
            </a:r>
            <a:r>
              <a:rPr lang="pt-BR" sz="18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. Significa a qualidade ou estado de alguém que é íntegro; de conduta reta; ético; justo; honesto; probo. Integridade é sinônimo de honestidade, probidade, imparcialidade.</a:t>
            </a:r>
          </a:p>
          <a:p>
            <a:pPr marL="0" indent="0" algn="just">
              <a:buNone/>
            </a:pPr>
            <a:r>
              <a:rPr lang="pt-BR" sz="18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D4B9AD2-860C-74B1-5DAF-C4D6E1FFEB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807687D9-3E94-A389-F58D-FC031A79500C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dirty="0">
                <a:solidFill>
                  <a:srgbClr val="1A365D"/>
                </a:solidFill>
                <a:latin typeface="Poppins"/>
                <a:cs typeface="Poppins"/>
                <a:sym typeface="Poppins"/>
              </a:rPr>
              <a:t>PROGRAMA DE INTEGRIDADE</a:t>
            </a:r>
            <a:endParaRPr dirty="0"/>
          </a:p>
        </p:txBody>
      </p:sp>
      <p:sp>
        <p:nvSpPr>
          <p:cNvPr id="5" name="Google Shape;109;p15">
            <a:extLst>
              <a:ext uri="{FF2B5EF4-FFF2-40B4-BE49-F238E27FC236}">
                <a16:creationId xmlns:a16="http://schemas.microsoft.com/office/drawing/2014/main" id="{B42BF12C-A1E7-128B-FF04-8A8E032BAEBA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00;p15" descr="image.png">
            <a:extLst>
              <a:ext uri="{FF2B5EF4-FFF2-40B4-BE49-F238E27FC236}">
                <a16:creationId xmlns:a16="http://schemas.microsoft.com/office/drawing/2014/main" id="{C45206B5-9EAD-4620-AE65-FB328E749C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440781"/>
            <a:ext cx="5286375" cy="290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1;p15" descr="image.png">
            <a:extLst>
              <a:ext uri="{FF2B5EF4-FFF2-40B4-BE49-F238E27FC236}">
                <a16:creationId xmlns:a16="http://schemas.microsoft.com/office/drawing/2014/main" id="{2981EA38-57A5-483E-0967-2EAC8CF0DD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6" y="2440781"/>
            <a:ext cx="4850606" cy="29003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2;p15">
            <a:extLst>
              <a:ext uri="{FF2B5EF4-FFF2-40B4-BE49-F238E27FC236}">
                <a16:creationId xmlns:a16="http://schemas.microsoft.com/office/drawing/2014/main" id="{AF7652AC-992F-C4E8-31BA-8525E4B98896}"/>
              </a:ext>
            </a:extLst>
          </p:cNvPr>
          <p:cNvSpPr txBox="1"/>
          <p:nvPr/>
        </p:nvSpPr>
        <p:spPr>
          <a:xfrm>
            <a:off x="904875" y="2821781"/>
            <a:ext cx="485060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ÉTICA</a:t>
            </a:r>
            <a:endParaRPr dirty="0"/>
          </a:p>
        </p:txBody>
      </p:sp>
      <p:sp>
        <p:nvSpPr>
          <p:cNvPr id="17" name="Google Shape;103;p15">
            <a:extLst>
              <a:ext uri="{FF2B5EF4-FFF2-40B4-BE49-F238E27FC236}">
                <a16:creationId xmlns:a16="http://schemas.microsoft.com/office/drawing/2014/main" id="{1A0283B1-2343-7E24-8F60-3B655B58FFF6}"/>
              </a:ext>
            </a:extLst>
          </p:cNvPr>
          <p:cNvSpPr txBox="1"/>
          <p:nvPr/>
        </p:nvSpPr>
        <p:spPr>
          <a:xfrm>
            <a:off x="904875" y="3364706"/>
            <a:ext cx="461962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Derivada do termo grego </a:t>
            </a:r>
            <a:r>
              <a:rPr lang="pt-BR" i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Ethos</a:t>
            </a:r>
            <a:r>
              <a:rPr lang="pt-BR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, que significa caráter (</a:t>
            </a:r>
            <a:r>
              <a:rPr lang="pt-BR" i="1" dirty="0" err="1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êthos</a:t>
            </a:r>
            <a:r>
              <a:rPr lang="pt-BR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) e costume (</a:t>
            </a:r>
            <a:r>
              <a:rPr lang="pt-BR" i="1" dirty="0" err="1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éthos</a:t>
            </a:r>
            <a:r>
              <a:rPr lang="pt-BR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). Pode ser entendido com um conjunto de ações humanas insertas num padrão de valores (morais/hábitos de determinada região) que direcionam à definição do que é correto ou incorreto.</a:t>
            </a:r>
          </a:p>
        </p:txBody>
      </p:sp>
      <p:sp>
        <p:nvSpPr>
          <p:cNvPr id="19" name="Google Shape;105;p15">
            <a:extLst>
              <a:ext uri="{FF2B5EF4-FFF2-40B4-BE49-F238E27FC236}">
                <a16:creationId xmlns:a16="http://schemas.microsoft.com/office/drawing/2014/main" id="{0FDC655B-FFFE-7431-51C0-DD761F961D00}"/>
              </a:ext>
            </a:extLst>
          </p:cNvPr>
          <p:cNvSpPr txBox="1"/>
          <p:nvPr/>
        </p:nvSpPr>
        <p:spPr>
          <a:xfrm>
            <a:off x="6667500" y="2821781"/>
            <a:ext cx="485060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ÉTICA NO SERVIÇO PÚBLICO</a:t>
            </a:r>
            <a:endParaRPr dirty="0"/>
          </a:p>
        </p:txBody>
      </p:sp>
      <p:sp>
        <p:nvSpPr>
          <p:cNvPr id="20" name="Google Shape;106;p15">
            <a:extLst>
              <a:ext uri="{FF2B5EF4-FFF2-40B4-BE49-F238E27FC236}">
                <a16:creationId xmlns:a16="http://schemas.microsoft.com/office/drawing/2014/main" id="{AC317BB5-5B59-EA50-DE76-BEC5603108AF}"/>
              </a:ext>
            </a:extLst>
          </p:cNvPr>
          <p:cNvSpPr txBox="1"/>
          <p:nvPr/>
        </p:nvSpPr>
        <p:spPr>
          <a:xfrm>
            <a:off x="6462712" y="3364706"/>
            <a:ext cx="4619625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9964"/>
              </a:lnSpc>
            </a:pPr>
            <a:r>
              <a:rPr lang="pt-BR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Atraia a ideia de um conjunto de norma (deontológicas) que parametrizam e condicionam o modo de atuação em uma profissão.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6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673D0-3F2B-C644-2C0A-1791AE8C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702A8546-A9B8-6A6A-5F4E-6F5F43CF4D7F}"/>
              </a:ext>
            </a:extLst>
          </p:cNvPr>
          <p:cNvSpPr txBox="1"/>
          <p:nvPr/>
        </p:nvSpPr>
        <p:spPr>
          <a:xfrm rot="5400000">
            <a:off x="8495591" y="3078919"/>
            <a:ext cx="6824813" cy="6669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algn="ctr"/>
            <a:endParaRPr lang="en-US" sz="1867" b="1" i="1" spc="5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889B14-A9F0-BD84-23A6-EBA302D808ED}"/>
              </a:ext>
            </a:extLst>
          </p:cNvPr>
          <p:cNvSpPr txBox="1"/>
          <p:nvPr/>
        </p:nvSpPr>
        <p:spPr>
          <a:xfrm>
            <a:off x="1645312" y="1644617"/>
            <a:ext cx="8481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9BE2A8-90F0-BA43-1229-C7B00355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7" y="1137280"/>
            <a:ext cx="5591955" cy="561100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C2E6D23-808A-9627-A000-4622C6BF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679" y="1433752"/>
            <a:ext cx="5001323" cy="209579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0FDEAF8-FB0F-D64D-2407-4AF62B41A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283" y="3412407"/>
            <a:ext cx="5106113" cy="1676634"/>
          </a:xfrm>
          <a:prstGeom prst="rect">
            <a:avLst/>
          </a:prstGeom>
        </p:spPr>
      </p:pic>
      <p:sp>
        <p:nvSpPr>
          <p:cNvPr id="2" name="Google Shape;194;p21">
            <a:extLst>
              <a:ext uri="{FF2B5EF4-FFF2-40B4-BE49-F238E27FC236}">
                <a16:creationId xmlns:a16="http://schemas.microsoft.com/office/drawing/2014/main" id="{CE3254B4-2C17-7733-2DC9-C26E52FC69F5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4" name="Google Shape;195;p21">
            <a:extLst>
              <a:ext uri="{FF2B5EF4-FFF2-40B4-BE49-F238E27FC236}">
                <a16:creationId xmlns:a16="http://schemas.microsoft.com/office/drawing/2014/main" id="{CB933D2C-1CD0-C8E0-AA28-4B9117135E95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894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E55DE864-D34C-7E5F-4CBA-980E6FEC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9D83F11E-4130-DFE7-51B9-941F3B926A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CDE90B83-1803-45C0-504D-53A093542D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8E2323DC-7077-BC85-2CE3-58C00361CA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11C1252E-D5AB-259F-8197-8C0A5225B1D9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A52B0B94-8C8D-3D71-0753-DED43524417E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D0FFF5C-B41E-F74F-4E47-5A2DEA78B95E}"/>
              </a:ext>
            </a:extLst>
          </p:cNvPr>
          <p:cNvSpPr txBox="1"/>
          <p:nvPr/>
        </p:nvSpPr>
        <p:spPr>
          <a:xfrm>
            <a:off x="3562960" y="2364581"/>
            <a:ext cx="26318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O seguro-garantia tem por objetivo garantir o fiel cumprimento das obrigações assumidas pelo contratado perante à Administração, inclusive as multas, os prejuízos e as indenizações decorrentes de inadimplemento.</a:t>
            </a:r>
          </a:p>
        </p:txBody>
      </p:sp>
      <p:pic>
        <p:nvPicPr>
          <p:cNvPr id="4" name="Google Shape;179;p21" descr="image.png">
            <a:extLst>
              <a:ext uri="{FF2B5EF4-FFF2-40B4-BE49-F238E27FC236}">
                <a16:creationId xmlns:a16="http://schemas.microsoft.com/office/drawing/2014/main" id="{3205D52F-ED42-C798-20A8-C730F412B6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2408" y="2040731"/>
            <a:ext cx="2964729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0EC92B-CEB2-EEA9-E5BC-9C9893D4476A}"/>
              </a:ext>
            </a:extLst>
          </p:cNvPr>
          <p:cNvSpPr txBox="1"/>
          <p:nvPr/>
        </p:nvSpPr>
        <p:spPr>
          <a:xfrm>
            <a:off x="6770832" y="2793578"/>
            <a:ext cx="26478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O contratado apresentar a apólice no prazo mínimo de 1 (um) mês contado da data de homologação da licitação e anterior à assinatura do contrato – art. 96, §3º.</a:t>
            </a:r>
            <a:endParaRPr lang="pt-BR" sz="16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Google Shape;186;p21">
            <a:extLst>
              <a:ext uri="{FF2B5EF4-FFF2-40B4-BE49-F238E27FC236}">
                <a16:creationId xmlns:a16="http://schemas.microsoft.com/office/drawing/2014/main" id="{AA09166F-FBC2-B581-0611-1E600E1E1A2A}"/>
              </a:ext>
            </a:extLst>
          </p:cNvPr>
          <p:cNvSpPr txBox="1"/>
          <p:nvPr/>
        </p:nvSpPr>
        <p:spPr>
          <a:xfrm>
            <a:off x="687124" y="3501465"/>
            <a:ext cx="2352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Seguro-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endParaRPr dirty="0"/>
          </a:p>
        </p:txBody>
      </p:sp>
      <p:pic>
        <p:nvPicPr>
          <p:cNvPr id="2" name="Google Shape;191;p21" descr="image.png">
            <a:extLst>
              <a:ext uri="{FF2B5EF4-FFF2-40B4-BE49-F238E27FC236}">
                <a16:creationId xmlns:a16="http://schemas.microsoft.com/office/drawing/2014/main" id="{E9C47D29-2977-869F-C4B1-EA0296F383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744" y="2847812"/>
            <a:ext cx="381000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513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DC515408-2045-D94E-83F6-14E7F770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936451A3-5EB6-D8B7-0C19-55E00800E1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CDBF69AA-A0AA-F64F-F476-234C865746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 descr="image.png">
            <a:extLst>
              <a:ext uri="{FF2B5EF4-FFF2-40B4-BE49-F238E27FC236}">
                <a16:creationId xmlns:a16="http://schemas.microsoft.com/office/drawing/2014/main" id="{11D124B6-2A0B-C6B3-D4D8-A019ADEA68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0905" y="2040731"/>
            <a:ext cx="2885754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6C409370-3E68-9E6C-43E7-9F821622B0A9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E6B06E3B-D288-BA7A-419F-23F6F5FEC5E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5189A4-4BB1-89AD-020E-ED52C84208C2}"/>
              </a:ext>
            </a:extLst>
          </p:cNvPr>
          <p:cNvSpPr txBox="1"/>
          <p:nvPr/>
        </p:nvSpPr>
        <p:spPr>
          <a:xfrm>
            <a:off x="3562960" y="2364581"/>
            <a:ext cx="263189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Art. 97. 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I - </a:t>
            </a:r>
            <a:r>
              <a:rPr lang="pt-BR" sz="1400" i="1" dirty="0">
                <a:latin typeface="Poppins" panose="00000500000000000000" pitchFamily="2" charset="0"/>
                <a:cs typeface="Poppins" panose="00000500000000000000" pitchFamily="2" charset="0"/>
              </a:rPr>
              <a:t>o prazo de vigência da apólice será igual ou superior ao prazo estabelecido no contrato principal e deverá acompanhar as modificações referentes à vigência deste mediante a emissão do respectivo endosso pela seguradora;</a:t>
            </a:r>
          </a:p>
          <a:p>
            <a:pPr algn="just"/>
            <a:r>
              <a:rPr lang="pt-BR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 caso de aditivos e prorrogações: renovação, redução ou reforço da garantia.</a:t>
            </a:r>
          </a:p>
        </p:txBody>
      </p:sp>
      <p:pic>
        <p:nvPicPr>
          <p:cNvPr id="4" name="Google Shape;179;p21" descr="image.png">
            <a:extLst>
              <a:ext uri="{FF2B5EF4-FFF2-40B4-BE49-F238E27FC236}">
                <a16:creationId xmlns:a16="http://schemas.microsoft.com/office/drawing/2014/main" id="{218D7A2C-332E-436C-0AD7-40E3A9F591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2408" y="2040731"/>
            <a:ext cx="2964729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43E89B2-C36A-5894-6CCF-7F038952E5A4}"/>
              </a:ext>
            </a:extLst>
          </p:cNvPr>
          <p:cNvSpPr txBox="1"/>
          <p:nvPr/>
        </p:nvSpPr>
        <p:spPr>
          <a:xfrm>
            <a:off x="6770832" y="2304294"/>
            <a:ext cx="2647879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Art. 97.</a:t>
            </a:r>
          </a:p>
          <a:p>
            <a:pPr algn="just"/>
            <a:r>
              <a:rPr lang="pt-BR" sz="1400" i="1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II - o seguro-garantia continuará em vigor mesmo se o contratado não tiver pago o prêmio nas datas convencionadas.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Exigir a comprovação de que o contrato de seguro-garantia entre contratado e seguradora contenha cláusula que atenda essa disposição.</a:t>
            </a:r>
            <a:endParaRPr lang="pt-BR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pt-BR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Google Shape;186;p21">
            <a:extLst>
              <a:ext uri="{FF2B5EF4-FFF2-40B4-BE49-F238E27FC236}">
                <a16:creationId xmlns:a16="http://schemas.microsoft.com/office/drawing/2014/main" id="{6C7DA1AD-6C7A-CFE0-1AC3-0D9A6617357A}"/>
              </a:ext>
            </a:extLst>
          </p:cNvPr>
          <p:cNvSpPr txBox="1"/>
          <p:nvPr/>
        </p:nvSpPr>
        <p:spPr>
          <a:xfrm>
            <a:off x="687124" y="3501465"/>
            <a:ext cx="2352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Seguro-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endParaRPr dirty="0"/>
          </a:p>
        </p:txBody>
      </p:sp>
      <p:pic>
        <p:nvPicPr>
          <p:cNvPr id="2" name="Google Shape;191;p21" descr="image.png">
            <a:extLst>
              <a:ext uri="{FF2B5EF4-FFF2-40B4-BE49-F238E27FC236}">
                <a16:creationId xmlns:a16="http://schemas.microsoft.com/office/drawing/2014/main" id="{0C651EED-8BF3-CD1F-743F-30295CC1C0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744" y="2847812"/>
            <a:ext cx="381000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559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AFF1ABC3-B859-43FA-9F06-D0B06657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9C258446-E7C7-9450-7E56-91D0A87FF1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image.png">
            <a:extLst>
              <a:ext uri="{FF2B5EF4-FFF2-40B4-BE49-F238E27FC236}">
                <a16:creationId xmlns:a16="http://schemas.microsoft.com/office/drawing/2014/main" id="{240633E7-2245-5328-970B-ACB943B9DC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40731"/>
            <a:ext cx="2583656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5F72C8E0-7931-17A2-BB97-FC1042A13154}"/>
              </a:ext>
            </a:extLst>
          </p:cNvPr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Espécies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56752BCB-D22B-D9A3-2F75-532852A24F72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6;p21">
            <a:extLst>
              <a:ext uri="{FF2B5EF4-FFF2-40B4-BE49-F238E27FC236}">
                <a16:creationId xmlns:a16="http://schemas.microsoft.com/office/drawing/2014/main" id="{A0929F8F-69AC-D3C4-E0A1-C50264DB2BE6}"/>
              </a:ext>
            </a:extLst>
          </p:cNvPr>
          <p:cNvSpPr txBox="1"/>
          <p:nvPr/>
        </p:nvSpPr>
        <p:spPr>
          <a:xfrm>
            <a:off x="720306" y="2853259"/>
            <a:ext cx="2352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Seguro-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endParaRPr dirty="0"/>
          </a:p>
        </p:txBody>
      </p:sp>
      <p:pic>
        <p:nvPicPr>
          <p:cNvPr id="2" name="Google Shape;191;p21" descr="image.png">
            <a:extLst>
              <a:ext uri="{FF2B5EF4-FFF2-40B4-BE49-F238E27FC236}">
                <a16:creationId xmlns:a16="http://schemas.microsoft.com/office/drawing/2014/main" id="{AD9E76F9-CDC5-3031-2B61-FE347634E0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926" y="2199606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0;p15" descr="image.png">
            <a:extLst>
              <a:ext uri="{FF2B5EF4-FFF2-40B4-BE49-F238E27FC236}">
                <a16:creationId xmlns:a16="http://schemas.microsoft.com/office/drawing/2014/main" id="{B38F5CA2-449B-DBA4-549C-4DC677A217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9776" y="1268221"/>
            <a:ext cx="8163480" cy="47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D339F1B-7434-5110-81D8-8835D002B917}"/>
              </a:ext>
            </a:extLst>
          </p:cNvPr>
          <p:cNvSpPr txBox="1"/>
          <p:nvPr/>
        </p:nvSpPr>
        <p:spPr>
          <a:xfrm>
            <a:off x="3369776" y="1392846"/>
            <a:ext cx="7842563" cy="4121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b="1" i="1" dirty="0">
                <a:latin typeface="Poppins" panose="00000500000000000000" pitchFamily="2" charset="0"/>
                <a:cs typeface="Poppins" panose="00000500000000000000" pitchFamily="2" charset="0"/>
              </a:rPr>
              <a:t>Em caso de inadimplemento do contrato, a seguradora assuma a execução de obras e serviços de engenharia, diretamente ou por subcontratação total ou parcial.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400" i="1" dirty="0">
                <a:latin typeface="Poppins" panose="00000500000000000000" pitchFamily="2" charset="0"/>
                <a:cs typeface="Poppins" panose="00000500000000000000" pitchFamily="2" charset="0"/>
              </a:rPr>
              <a:t>Art. 99. Nas contratações de obras e serviços de engenharia de grande vulto, poderá ser exigida a prestação de garantia, na modalidade seguro-garantia, com cláusula de retomada prevista no art. 102 desta Lei, em percentual equivalente a até 30% (trinta por cento do valor inicial do contrato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6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 seguradora pode:</a:t>
            </a:r>
          </a:p>
          <a:p>
            <a:pPr algn="just"/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a) ter livre acesso às instalações em que for executado o contrato principal;</a:t>
            </a:r>
          </a:p>
          <a:p>
            <a:pPr algn="just"/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b) acompanhar a execução do contrato principal;</a:t>
            </a:r>
          </a:p>
          <a:p>
            <a:pPr algn="just"/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c) ter acesso a auditoria técnica e contábil;</a:t>
            </a:r>
          </a:p>
          <a:p>
            <a:pPr algn="just"/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</a:rPr>
              <a:t>d) requerer esclarecimentos ao responsável técnico pela obra ou pelo fornecimento;</a:t>
            </a:r>
            <a:endParaRPr lang="pt-BR" sz="1600" b="0" i="0" dirty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Google Shape;186;p21">
            <a:extLst>
              <a:ext uri="{FF2B5EF4-FFF2-40B4-BE49-F238E27FC236}">
                <a16:creationId xmlns:a16="http://schemas.microsoft.com/office/drawing/2014/main" id="{E35252F2-0720-04C4-35CF-C227A4D8E287}"/>
              </a:ext>
            </a:extLst>
          </p:cNvPr>
          <p:cNvSpPr txBox="1"/>
          <p:nvPr/>
        </p:nvSpPr>
        <p:spPr>
          <a:xfrm>
            <a:off x="684003" y="3779565"/>
            <a:ext cx="23524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Cláusula</a:t>
            </a:r>
            <a:r>
              <a:rPr lang="en-US" sz="21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1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Retomada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6029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BC109A40-9F68-6A38-278F-A5C9175CD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64C795FD-B571-EDB0-C1C9-840BBA0F0D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9EF094FF-E89F-EC67-D818-A7DF33DD63A9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Adicional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36B8ECD8-D528-5CFE-22A0-D1F315EF306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9F7B5E8E-6DCD-63B6-5A6D-FA919E3B92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685925"/>
            <a:ext cx="5286375" cy="290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7;p23" descr="image.png">
            <a:extLst>
              <a:ext uri="{FF2B5EF4-FFF2-40B4-BE49-F238E27FC236}">
                <a16:creationId xmlns:a16="http://schemas.microsoft.com/office/drawing/2014/main" id="{05EB4D6E-1ED1-DA3D-CC71-6185788915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5" y="1685925"/>
            <a:ext cx="5286375" cy="29003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861588BD-03BA-E4D7-88F2-79EF058FBABC}"/>
              </a:ext>
            </a:extLst>
          </p:cNvPr>
          <p:cNvSpPr txBox="1"/>
          <p:nvPr/>
        </p:nvSpPr>
        <p:spPr>
          <a:xfrm>
            <a:off x="904875" y="2066925"/>
            <a:ext cx="4850606" cy="111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Obras e serv. Eng. proposta inferior a 85% do valor orçado pela Administração – Art. 59, §5º</a:t>
            </a:r>
          </a:p>
        </p:txBody>
      </p:sp>
      <p:sp>
        <p:nvSpPr>
          <p:cNvPr id="8" name="Google Shape;219;p23">
            <a:extLst>
              <a:ext uri="{FF2B5EF4-FFF2-40B4-BE49-F238E27FC236}">
                <a16:creationId xmlns:a16="http://schemas.microsoft.com/office/drawing/2014/main" id="{1F4E7225-32CF-FCDF-9830-2A1B6851D290}"/>
              </a:ext>
            </a:extLst>
          </p:cNvPr>
          <p:cNvSpPr txBox="1"/>
          <p:nvPr/>
        </p:nvSpPr>
        <p:spPr>
          <a:xfrm>
            <a:off x="904874" y="3295114"/>
            <a:ext cx="4619625" cy="10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sz="1600" dirty="0"/>
              <a:t>Diferença entre 85% do valor orçado pela Administração e o valor da proposta, sem prejuízo das demais garantias exigíveis de acordo com esta Lei.</a:t>
            </a:r>
          </a:p>
        </p:txBody>
      </p:sp>
      <p:sp>
        <p:nvSpPr>
          <p:cNvPr id="12" name="Google Shape;221;p23">
            <a:extLst>
              <a:ext uri="{FF2B5EF4-FFF2-40B4-BE49-F238E27FC236}">
                <a16:creationId xmlns:a16="http://schemas.microsoft.com/office/drawing/2014/main" id="{A8CE0601-BAA3-8AC2-8CB5-111336A8B783}"/>
              </a:ext>
            </a:extLst>
          </p:cNvPr>
          <p:cNvSpPr txBox="1"/>
          <p:nvPr/>
        </p:nvSpPr>
        <p:spPr>
          <a:xfrm>
            <a:off x="6667500" y="2066925"/>
            <a:ext cx="4850606" cy="83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condição para o pagamento antecipado</a:t>
            </a:r>
          </a:p>
        </p:txBody>
      </p:sp>
      <p:sp>
        <p:nvSpPr>
          <p:cNvPr id="13" name="Google Shape;222;p23">
            <a:extLst>
              <a:ext uri="{FF2B5EF4-FFF2-40B4-BE49-F238E27FC236}">
                <a16:creationId xmlns:a16="http://schemas.microsoft.com/office/drawing/2014/main" id="{FD551BB0-19E7-F18A-C0A1-8C5E34B2958E}"/>
              </a:ext>
            </a:extLst>
          </p:cNvPr>
          <p:cNvSpPr txBox="1"/>
          <p:nvPr/>
        </p:nvSpPr>
        <p:spPr>
          <a:xfrm>
            <a:off x="6667501" y="3284051"/>
            <a:ext cx="461962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sz="16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Art. 145.</a:t>
            </a:r>
            <a:r>
              <a:rPr lang="pt-BR" sz="1600" b="1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 </a:t>
            </a:r>
            <a:r>
              <a:rPr lang="pt-BR" sz="16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§ 2º A Administração poderá exigir a prestação de garantia adicional como condição para o pagamento antecipado.</a:t>
            </a:r>
          </a:p>
        </p:txBody>
      </p:sp>
    </p:spTree>
    <p:extLst>
      <p:ext uri="{BB962C8B-B14F-4D97-AF65-F5344CB8AC3E}">
        <p14:creationId xmlns:p14="http://schemas.microsoft.com/office/powerpoint/2010/main" val="32185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6E5DBFD2-7640-0F83-3C28-14E8003D8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B373EA6A-1AE2-ADDD-7951-4F596B1762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75D4B40C-D21E-5885-44BE-54FDBB700EA2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Técnica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DC713DEB-8A99-FDBC-A874-3795F9BA55C8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0E8F37F9-9887-199C-0389-7E52E13C64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685925"/>
            <a:ext cx="9322143" cy="42355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61E4BE65-501E-C816-54E1-5F97EF198121}"/>
              </a:ext>
            </a:extLst>
          </p:cNvPr>
          <p:cNvSpPr txBox="1"/>
          <p:nvPr/>
        </p:nvSpPr>
        <p:spPr>
          <a:xfrm>
            <a:off x="762000" y="2299979"/>
            <a:ext cx="8931103" cy="36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Garantia técnica é aquela concedida pelo prestador de serviço ou fornecedor de produto, com a finalidade de assegurar, pelo período definido, o padrão de qualidade, segurança, durabilidade, desempenho.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prazo de garantia técnica não está vinculado ao prazo de vigência do contrato Administrativo.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buNone/>
            </a:pPr>
            <a:r>
              <a:rPr lang="pt-BR" dirty="0"/>
              <a:t>Art. 618. Nos </a:t>
            </a:r>
            <a:r>
              <a:rPr lang="pt-BR" b="1" dirty="0"/>
              <a:t>contratos de empreitada de edifícios ou outras construções consideráveis</a:t>
            </a:r>
            <a:r>
              <a:rPr lang="pt-BR" dirty="0"/>
              <a:t>, o empreiteiro de materiais e execução responderá, durante </a:t>
            </a:r>
            <a:r>
              <a:rPr lang="pt-BR" b="1" u="sng" dirty="0"/>
              <a:t>o prazo irredutível de cinco anos</a:t>
            </a:r>
            <a:r>
              <a:rPr lang="pt-BR" dirty="0"/>
              <a:t>, pela solidez e segurança do trabalho, assim em razão dos materiais, como do solo.</a:t>
            </a:r>
            <a:r>
              <a:rPr lang="pt-BR" sz="1200" i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(é prazo de garantia)</a:t>
            </a:r>
          </a:p>
        </p:txBody>
      </p:sp>
    </p:spTree>
    <p:extLst>
      <p:ext uri="{BB962C8B-B14F-4D97-AF65-F5344CB8AC3E}">
        <p14:creationId xmlns:p14="http://schemas.microsoft.com/office/powerpoint/2010/main" val="1650784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CF7CAC43-2D19-16F8-3898-FE01A045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E5AA8B52-24FE-AD77-5B8F-9E01CA364B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7199DB2D-587F-FB24-4C1D-D77FA2955B04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Técnica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7E2F6EFB-7F42-0E1C-A7BC-26E991B44502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EACAC875-4411-E34E-8AC5-346140CE78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154" y="1311220"/>
            <a:ext cx="9322143" cy="5139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745AEC49-7F77-BBA1-8193-C86EEC6A0E03}"/>
              </a:ext>
            </a:extLst>
          </p:cNvPr>
          <p:cNvSpPr txBox="1"/>
          <p:nvPr/>
        </p:nvSpPr>
        <p:spPr>
          <a:xfrm>
            <a:off x="1170673" y="1490560"/>
            <a:ext cx="8931103" cy="413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sz="1600" i="1" dirty="0"/>
              <a:t>“No que tange à </a:t>
            </a:r>
            <a:r>
              <a:rPr lang="pt-BR" sz="1600" b="1" dirty="0"/>
              <a:t>incidência do CDC </a:t>
            </a:r>
            <a:r>
              <a:rPr lang="pt-BR" sz="1600" i="1" dirty="0"/>
              <a:t>aos contratos administrativos, muito embora se possa argumentar a existência de incompatibilidade entre os princípios que regem as relações de consumo e aqueles que regem os contratos administrativos, deve prevalecer – mormente no caso de contratos de obra pública – o entendimento de que a </a:t>
            </a:r>
            <a:r>
              <a:rPr lang="pt-BR" sz="1600" b="1" dirty="0"/>
              <a:t>Administração assume uma posição de vulnerabilidade técnica </a:t>
            </a:r>
            <a:r>
              <a:rPr lang="pt-BR" sz="1600" i="1" dirty="0"/>
              <a:t>(e muitas vezes também econômica), apesar da supremacia jurídica” </a:t>
            </a:r>
            <a:r>
              <a:rPr lang="pt-BR" sz="1200" dirty="0"/>
              <a:t>(Nogueira, Carnot Nogueira. Aplicação do Código Civil e Código de Defesa do Consumidor na Verificação da Qualidade de Obras Públicas. Revista do Tribunal de Contas do Recife, Vol. 15, p. 65-76, 2004.)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Superior Tribunal de Justiça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3. Cinge-se a controvérsia a saber se a Administração Pública pode ser considerada consumidora de serviços por ela contratados.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4. O conceito de consumidor consta do art. 2º do CDC, 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verbis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: "Consumidor é toda pessoa física ou jurídica que adquire ou utiliza produto ou serviço como destinatário final."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5. ...Embora exista doutrina que defenda que o conceito de consumidor não abrange o Estado, por entender que não existe desequilíbrio entre o fornecedor e a Administração Pública, em virtude do regime jurídico administrativo, em que há supremacia do interesse público sobre o privado, e pela prestação, objeto e condições contratuais serem definidos pelo Estado, esse não é o entendimento que deve preponderar.</a:t>
            </a:r>
          </a:p>
        </p:txBody>
      </p:sp>
    </p:spTree>
    <p:extLst>
      <p:ext uri="{BB962C8B-B14F-4D97-AF65-F5344CB8AC3E}">
        <p14:creationId xmlns:p14="http://schemas.microsoft.com/office/powerpoint/2010/main" val="1379906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4CA99893-30D0-85F4-B01F-BB151915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E6FACDD3-D56C-2A2A-6A63-20C0FFB6C7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AC6F0BC5-D1D4-67E0-207F-0782019A874D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Técnica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85AB26DB-DB3E-75E4-F550-CAB2DA56A542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074ECD3E-C68B-F9E6-D766-6B84B592B6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154" y="1311220"/>
            <a:ext cx="9322143" cy="5139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417217E0-765A-C9E5-5929-453FB9C266EF}"/>
              </a:ext>
            </a:extLst>
          </p:cNvPr>
          <p:cNvSpPr txBox="1"/>
          <p:nvPr/>
        </p:nvSpPr>
        <p:spPr>
          <a:xfrm>
            <a:off x="1170673" y="1490560"/>
            <a:ext cx="8931103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auto"/>
            <a:r>
              <a:rPr lang="pt-BR" sz="1400" i="1" dirty="0"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6. A Administração Pública pode ser considerada consumidor de serviços, porque o art. 2º do CDC não restringiu seu conceito a pessoa jurídica de direito privado, bem como por se aplicarem aos contratos administrativos, supletivamente, as normas de direito privado, conforme o art. 54 da Lei 8.666/1993, e, principalmente, porque, mesmo em relações contratuais regidas por normas de direito público preponderantemente, é possível que haja vulnerabilidade da Administração.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7. Apesar de a Administração Pública poder definir o objeto da licitação (bens, serviços e obras), o fato é que serão contratados os disponíveis no mercado, segundo as regras nele praticadas, de modo que o Estado não necessariamente estará em posição privilegiada ou diferente dos demais consumidores, podendo, eventualmente, existir vulnerabilidade técnica, científica ou econômica, por exemplo.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8. A existência das cláusulas exorbitantes que permitem a modificação das cláusulas contratuais e a revisão diante de fatos supervenientes, além das prerrogativas decorrentes do regime jurídico de direito público como a possibilidade de aplicar sanções, fiscalizar e rescindir unilateralmente o contrato e recusar o bem ou serviço executado em desacordo com a avença ou fora das especificações técnicas, conferem condição especial à Administração, dispensando-se o uso do CDC, na maior parte dos casos.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9. Contudo, a legislação especial relativa à contratação de bens, obras e serviços públicos não confere proteção direta à Administração Pública na posição de consumidora final ou usuária de serviços, sendo que a própria Lei de Licitações e Contratos prevê a aplicação supletiva das normas de direito privado.</a:t>
            </a:r>
          </a:p>
        </p:txBody>
      </p:sp>
    </p:spTree>
    <p:extLst>
      <p:ext uri="{BB962C8B-B14F-4D97-AF65-F5344CB8AC3E}">
        <p14:creationId xmlns:p14="http://schemas.microsoft.com/office/powerpoint/2010/main" val="3030655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36D56DCE-AAF1-95B1-0931-3F29AA550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4D1CA3D9-B086-E0CA-2F5A-272E325FF7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9CF26ED2-4617-14B1-C0EB-FA2A17A13FA2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Técnica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E85459C5-2C50-14E4-5871-FCB9030966FD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A6996BE5-E7BF-4CC1-3BAC-56EAF56186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154" y="1311220"/>
            <a:ext cx="9322143" cy="5139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22DF0784-1BDD-310A-4705-3C6BBC928C5E}"/>
              </a:ext>
            </a:extLst>
          </p:cNvPr>
          <p:cNvSpPr txBox="1"/>
          <p:nvPr/>
        </p:nvSpPr>
        <p:spPr>
          <a:xfrm>
            <a:off x="1170673" y="1490560"/>
            <a:ext cx="8931103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10. Além disso, a Administração Pública celebra contratos regulados predominantemente por regras de direito privado, nos termos do art. 62, § 3º, da Lei 8.666/1993, como os de locação, seguro e mesmo os bancários, como é o caso dos autos.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11. Apesar de não ser o caso em exame, não se podem olvidar, ainda, os pactos feitos pelas pessoas jurídicas de direito privado que exploram atividade econômica: empresas públicas e as sociedades de economia mista. Nessa última situação, tais empresas não celebram contratos administrativos, não incidindo as cláusulas exorbitantes. Por não serem contratos administrativos não se justifica afastar a aplicação do CDC.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12. Portanto, diante de determinadas circunstâncias do caso concreto, quando os instrumentos previstos na legislação própria foram insuficientes ou insatisfatórios, deve ser assegurara a aplicação do Código de Defesa do Consumidor à Administração Pública. 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Nessa linha já decidiu o Superior Tribunal de Justiça: RMS 31.073/TO, Rel. Ministra Eliana Calmon, Segunda Turma, 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DJe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8/9/2010.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13. Na hipótese dos autos, a aferição das circunstâncias do caso concreto para apuração da existência de excepcionalidade e vulnerabilidade da Administração demanda reexame do conjunto fático-probatório dos autos, de modo que incide no caso a Súmula 7/STJ.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14. Recurso Especial não conhecido.</a:t>
            </a:r>
          </a:p>
          <a:p>
            <a:pPr algn="just" fontAlgn="auto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(REsp n. 1.772.730/DF, relator Ministro Herman Benjamin, Segunda Turma, julgado em 26/5/2020, 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DJe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de 16/9/2020.)</a:t>
            </a:r>
          </a:p>
        </p:txBody>
      </p:sp>
    </p:spTree>
    <p:extLst>
      <p:ext uri="{BB962C8B-B14F-4D97-AF65-F5344CB8AC3E}">
        <p14:creationId xmlns:p14="http://schemas.microsoft.com/office/powerpoint/2010/main" val="3108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4DFDD865-EE4B-9688-F533-20714A7D7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289DD2C5-A306-E37E-DB93-29C943E89E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9771327A-3A17-913B-1CFB-33AC0CA3335A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Técnica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2E2D0865-02D3-788A-AEA9-CFFD5D65980A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558B5A81-97F4-60A1-40C0-F4A62C12BD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154" y="1311220"/>
            <a:ext cx="9322143" cy="5139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E11CCB80-1E75-31F7-0F7E-168B689F3FDC}"/>
              </a:ext>
            </a:extLst>
          </p:cNvPr>
          <p:cNvSpPr txBox="1"/>
          <p:nvPr/>
        </p:nvSpPr>
        <p:spPr>
          <a:xfrm>
            <a:off x="1170673" y="1490560"/>
            <a:ext cx="8931103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STJ: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4. É de 90 (noventa) dias o prazo para o consumidor reclamar por vícios aparentes ou de fácil constatação no imóvel por si adquirido, contado a partir da efetiva entrega do bem (art. 26, II e § 1º, do CDC).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5. No referido prazo decadencial, pode o consumidor exigir qualquer das alternativas previstas no art. 20 do CDC, a saber: a reexecução dos serviços, a restituição imediata da quantia paga ou o abatimento proporcional do preço. Cuida-se de verdadeiro direito potestativo do consumidor, cuja tutela se dá mediante as denominadas ações constitutivas, positivas ou negativas.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6. Quando, porém, a pretensão do consumidor é de natureza indenizatória (isto é, de ser ressarcido pelo prejuízo decorrente dos vícios do imóvel) não há incidência de prazo decadencial. A ação, tipicamente condenatória, sujeita-se a prazo de</a:t>
            </a:r>
            <a:b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prescrição.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7. À falta de prazo específico no CDC que regule a pretensão de indenização por inadimplemento contratual, deve incidir o prazo geral decenal previsto no art. 205 do CC/02, o qual corresponde ao prazo 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vintenário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de que trata a Súmula 194/STJ, aprovada ainda na vigência do Código Civil de 1916 ("Prescreve em vinte anos a ação para obter, do construtor, indenização por defeitos na obra").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8. Recurso especial conhecido e parcialmente provido (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Resp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1.534.831/DF, 3ª Turma, 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DJe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 02/03/2018)</a:t>
            </a:r>
          </a:p>
          <a:p>
            <a:pPr algn="just"/>
            <a:endParaRPr lang="pt-BR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5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1AB75-4A57-9780-4898-5C6D344CF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07C68F70-D81A-CBA9-312B-CFEF832B02D3}"/>
              </a:ext>
            </a:extLst>
          </p:cNvPr>
          <p:cNvSpPr txBox="1">
            <a:spLocks/>
          </p:cNvSpPr>
          <p:nvPr/>
        </p:nvSpPr>
        <p:spPr>
          <a:xfrm>
            <a:off x="513348" y="1417918"/>
            <a:ext cx="9420362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2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972808C-B9FD-431A-0B2D-9EE3145A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13E564F7-3C22-AF5D-27F7-3A05FB58AD5D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dirty="0">
                <a:solidFill>
                  <a:srgbClr val="1A365D"/>
                </a:solidFill>
                <a:latin typeface="Poppins"/>
                <a:cs typeface="Poppins"/>
                <a:sym typeface="Poppins"/>
              </a:rPr>
              <a:t>PROGRAMA DE INTEGRIDADE</a:t>
            </a:r>
            <a:endParaRPr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802E975A-9B94-77E3-86C2-43661DA27657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00;p15" descr="image.png">
            <a:extLst>
              <a:ext uri="{FF2B5EF4-FFF2-40B4-BE49-F238E27FC236}">
                <a16:creationId xmlns:a16="http://schemas.microsoft.com/office/drawing/2014/main" id="{8603AA11-8A0C-7ED4-47D6-48F82F4B79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6" y="1241889"/>
            <a:ext cx="9313946" cy="49664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2;p15">
            <a:extLst>
              <a:ext uri="{FF2B5EF4-FFF2-40B4-BE49-F238E27FC236}">
                <a16:creationId xmlns:a16="http://schemas.microsoft.com/office/drawing/2014/main" id="{835F1DFF-6826-A9F8-1D24-6CB470BEC358}"/>
              </a:ext>
            </a:extLst>
          </p:cNvPr>
          <p:cNvSpPr txBox="1"/>
          <p:nvPr/>
        </p:nvSpPr>
        <p:spPr>
          <a:xfrm>
            <a:off x="1458326" y="1471903"/>
            <a:ext cx="847538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sz="1400" dirty="0"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Decreto 1.171/94 – código de Ética do Serv. Pub. Federal - </a:t>
            </a:r>
            <a:r>
              <a:rPr lang="pt-BR" altLang="pt-BR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Das Regras Deontológicas</a:t>
            </a:r>
            <a:endParaRPr lang="pt-BR" altLang="pt-BR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F19829AC-E1E0-4507-AFF5-5BBE93B5B5F6}"/>
              </a:ext>
            </a:extLst>
          </p:cNvPr>
          <p:cNvSpPr txBox="1"/>
          <p:nvPr/>
        </p:nvSpPr>
        <p:spPr>
          <a:xfrm>
            <a:off x="1147011" y="2045716"/>
            <a:ext cx="8911389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dignidade, o decoro, o zelo, a eficácia e a consciência dos princípios morais são primados maiores que devem nortear o servidor público, seja no exercício do cargo ou função, ou fora dele, já que refletirá o exercício da vocação do próprio poder estatal. ...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 - O servidor público não poderá jamais desprezar o elemento ético de sua conduta. Assim, não terá que decidir somente entre o legal e o ilegal, o justo e o injusto, o conveniente e o inconveniente, o oportuno e o inoportuno, mas principalmente entre o honesto e o desonesto, consoante as regras contidas no </a:t>
            </a: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art. 37, caput</a:t>
            </a:r>
            <a:r>
              <a:rPr lang="pt-BR" altLang="pt-BR" sz="1200" i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</a:t>
            </a: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e </a:t>
            </a: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§ 4°, da Constituição Federal</a:t>
            </a: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III - A moralidade da Administração Pública não se limita à distinção entre o bem e o mal, devendo ser acrescida da </a:t>
            </a:r>
            <a:r>
              <a:rPr lang="pt-BR" altLang="pt-BR" sz="1200" dirty="0" err="1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idéia</a:t>
            </a: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que o fim é sempre o bem comum. O equilíbrio entre a legalidade e a finalidade, na conduta do servidor público, é que poderá consolidar a moralidade do ato administrativo.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(...)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VIII - Toda pessoa tem direito à verdade. O servidor não pode omiti-la ou falseá-la, ainda que contrária aos interesses da própria pessoa interessada ou da Administração Pública. Nenhum Estado pode crescer ou estabilizar-se sobre o poder corruptivo do hábito do erro, da opressão ou da mentira, que sempre aniquilam até mesmo a dignidade humana quanto mais a de uma Nação.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(....)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indent="2222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XIII - O servidor que trabalha em harmonia com a estrutura organizacional, respeitando seus colegas e cada concidadão, colabora e de todos pode receber colaboração, pois sua atividade pública é a grande oportunidade para o crescimento e o engrandecimento da Nação.</a:t>
            </a:r>
            <a:endParaRPr lang="pt-BR" alt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endParaRPr lang="pt-BR" sz="12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29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F92D1D66-1947-A03B-CDFB-5FBF2D15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image.png">
            <a:extLst>
              <a:ext uri="{FF2B5EF4-FFF2-40B4-BE49-F238E27FC236}">
                <a16:creationId xmlns:a16="http://schemas.microsoft.com/office/drawing/2014/main" id="{F2400ABE-1DEB-815E-2702-5783D1C742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6F1ADD8F-5714-9984-EFDE-6A99FB9A781D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85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Técnica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BB0C7C07-3918-0283-3A3E-A3337B6DBA26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16;p23" descr="image.png">
            <a:extLst>
              <a:ext uri="{FF2B5EF4-FFF2-40B4-BE49-F238E27FC236}">
                <a16:creationId xmlns:a16="http://schemas.microsoft.com/office/drawing/2014/main" id="{A2F0D551-D82B-E8BC-285F-B6E8FFB9E2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154" y="1311220"/>
            <a:ext cx="9322143" cy="5139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3">
            <a:extLst>
              <a:ext uri="{FF2B5EF4-FFF2-40B4-BE49-F238E27FC236}">
                <a16:creationId xmlns:a16="http://schemas.microsoft.com/office/drawing/2014/main" id="{602B20BB-C6B2-0611-B212-BADE91EF453A}"/>
              </a:ext>
            </a:extLst>
          </p:cNvPr>
          <p:cNvSpPr txBox="1"/>
          <p:nvPr/>
        </p:nvSpPr>
        <p:spPr>
          <a:xfrm>
            <a:off x="1170673" y="1490560"/>
            <a:ext cx="8931103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I – Da responsabilidade do empreiteiro por vícios na construção, sob a égide do Código Civil de 2002.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Sob a regência do CC/02, verificando o comitente vício da obra dentro do prazo quinquenal de garantia, poderá, a contar do aparecimento da falha construtiva: a) redibir o contrato ou pleitear abatimento no preço, no prazo decadencial de 180 dias; b) pleitear indenização por perdas e danos, no prazo prescricional de 10 anos.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II – Da responsabilidade do fornecedor por vícios na obra, sob a égide do CDC por vícios aparentes no momento do recebimento, podendo o consumidor reclamar de eventuais falhas de fácil constatação no prazo decadencial de 90 dias, previsto no inciso II do art. 26 do CDC (fornecimento de serviço e produtos duráveis).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Vícios ocultos. Art. 26, §3º, CDC, </a:t>
            </a: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prazo para o consumidor reclamar de vício oculto somente deflagra no momento em que ficar evidenciado 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o defeito, não dispondo o CDC acerca de nenhum interregno em que o vício haveria, necessariamente, de se manifestar para que houvesse a responsabilização do fornecedor.</a:t>
            </a:r>
          </a:p>
          <a:p>
            <a:pPr algn="just"/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À falta de prazo específico no CDC que regule a hipótese de inadimplemento contratual – o prazo quinquenal disposto no art. 27 é exclusivo para as hipóteses de fato do produto ou serviço – entende-se que deve ser aplicado o </a:t>
            </a: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prazo geral decenal 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do art. 205 do CC/02.” (A Min. Nancy Andrighi, do Superior Tribunal de Justiça, no julgamento do Recurso Especial nº 1.534.831/DF)</a:t>
            </a:r>
            <a:endParaRPr lang="pt-BR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16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7DFD-E259-9384-FC84-92D65ED8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03A3CE87-DDAE-9DC7-50E7-B7156A62E5CE}"/>
              </a:ext>
            </a:extLst>
          </p:cNvPr>
          <p:cNvSpPr txBox="1">
            <a:spLocks/>
          </p:cNvSpPr>
          <p:nvPr/>
        </p:nvSpPr>
        <p:spPr>
          <a:xfrm>
            <a:off x="2341943" y="1670050"/>
            <a:ext cx="8030669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333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CB32425-1E4F-A2AE-F524-EC11DBC606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624661B-E5F6-07FC-C984-D37204B058F0}"/>
              </a:ext>
            </a:extLst>
          </p:cNvPr>
          <p:cNvSpPr txBox="1"/>
          <p:nvPr/>
        </p:nvSpPr>
        <p:spPr>
          <a:xfrm>
            <a:off x="1281117" y="3310582"/>
            <a:ext cx="803066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0" kern="1200" dirty="0"/>
              <a:t>Muito obrigado!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1954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4B2C1-3CB5-16C7-6FFA-25FB66B4A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BC4AED0F-B1C9-648D-201F-763C4F6CDE14}"/>
              </a:ext>
            </a:extLst>
          </p:cNvPr>
          <p:cNvSpPr txBox="1">
            <a:spLocks/>
          </p:cNvSpPr>
          <p:nvPr/>
        </p:nvSpPr>
        <p:spPr>
          <a:xfrm>
            <a:off x="513348" y="1417918"/>
            <a:ext cx="9420362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2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35C971-634D-25FA-BFF4-AF187026DF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91ABE882-7960-3388-BE55-AADA80E1ADFF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dirty="0">
                <a:solidFill>
                  <a:srgbClr val="1A365D"/>
                </a:solidFill>
                <a:latin typeface="Poppins"/>
                <a:cs typeface="Poppins"/>
                <a:sym typeface="Poppins"/>
              </a:rPr>
              <a:t>PROGRAMA DE INTEGRIDADE</a:t>
            </a:r>
            <a:endParaRPr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83B9C851-81A3-BDDD-A048-C5DA41A486E4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00;p15" descr="image.png">
            <a:extLst>
              <a:ext uri="{FF2B5EF4-FFF2-40B4-BE49-F238E27FC236}">
                <a16:creationId xmlns:a16="http://schemas.microsoft.com/office/drawing/2014/main" id="{C606BC93-5514-A087-20D4-8B91C8C450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200" y="1485169"/>
            <a:ext cx="8671510" cy="38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2;p15">
            <a:extLst>
              <a:ext uri="{FF2B5EF4-FFF2-40B4-BE49-F238E27FC236}">
                <a16:creationId xmlns:a16="http://schemas.microsoft.com/office/drawing/2014/main" id="{382CB21B-ED15-CCC5-1FBA-F506B75A595E}"/>
              </a:ext>
            </a:extLst>
          </p:cNvPr>
          <p:cNvSpPr txBox="1"/>
          <p:nvPr/>
        </p:nvSpPr>
        <p:spPr>
          <a:xfrm>
            <a:off x="1463479" y="1703239"/>
            <a:ext cx="81654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Os programas de integridade são, em resumo, instrumentos hábeis a promover: </a:t>
            </a:r>
          </a:p>
        </p:txBody>
      </p:sp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4880A5AC-5556-E0A2-3BE0-B60111049A8A}"/>
              </a:ext>
            </a:extLst>
          </p:cNvPr>
          <p:cNvSpPr txBox="1"/>
          <p:nvPr/>
        </p:nvSpPr>
        <p:spPr>
          <a:xfrm>
            <a:off x="1463479" y="2560730"/>
            <a:ext cx="804511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buAutoNum type="alphaLcParenR"/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mitigação de risco de imagem; </a:t>
            </a:r>
          </a:p>
          <a:p>
            <a:pPr marL="342900" indent="-342900" algn="just">
              <a:buAutoNum type="alphaLcParenR"/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mitigação de fraudes e focos corruptivos e antiéticos; </a:t>
            </a:r>
          </a:p>
          <a:p>
            <a:pPr marL="342900" indent="-342900" algn="just">
              <a:buAutoNum type="alphaLcParenR"/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mitigação de prejuízos com a correção dos atos e perda de contratos; </a:t>
            </a:r>
          </a:p>
          <a:p>
            <a:pPr marL="342900" indent="-342900" algn="just">
              <a:buAutoNum type="alphaLcParenR"/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menor investimento na prevenção ao longo do tempo; </a:t>
            </a:r>
          </a:p>
          <a:p>
            <a:pPr marL="342900" indent="-342900" algn="just">
              <a:buAutoNum type="alphaLcParenR"/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maior competitividade;</a:t>
            </a:r>
          </a:p>
          <a:p>
            <a:pPr marL="342900" indent="-342900" algn="just">
              <a:buAutoNum type="alphaLcParenR"/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ganhos de eficiência e imagem no mercado.</a:t>
            </a:r>
            <a:endParaRPr lang="pt-BR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5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/>
          <p:nvPr/>
        </p:nvSpPr>
        <p:spPr>
          <a:xfrm>
            <a:off x="5524500" y="809625"/>
            <a:ext cx="1143000" cy="57150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295275" y="1104900"/>
            <a:ext cx="11601450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2. </a:t>
            </a:r>
            <a:r>
              <a:rPr lang="en-US" sz="42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</a:t>
            </a:r>
            <a:r>
              <a:rPr lang="en-US" sz="42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42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Lei 14.133/21</a:t>
            </a:r>
            <a:endParaRPr dirty="0"/>
          </a:p>
        </p:txBody>
      </p:sp>
      <p:sp>
        <p:nvSpPr>
          <p:cNvPr id="130" name="Google Shape;130;p17"/>
          <p:cNvSpPr txBox="1"/>
          <p:nvPr/>
        </p:nvSpPr>
        <p:spPr>
          <a:xfrm>
            <a:off x="571500" y="1914525"/>
            <a:ext cx="11049000" cy="27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Implementação e Parâmetros de Avaliação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1BC5-F1A8-3F37-F8A9-4244FA193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8008675B-1C5F-AFC4-2901-5A491903FCDA}"/>
              </a:ext>
            </a:extLst>
          </p:cNvPr>
          <p:cNvSpPr txBox="1">
            <a:spLocks/>
          </p:cNvSpPr>
          <p:nvPr/>
        </p:nvSpPr>
        <p:spPr>
          <a:xfrm>
            <a:off x="513348" y="1417918"/>
            <a:ext cx="9420362" cy="41862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200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6932D7-D223-ABAE-6E17-E6F57CF4B8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8473363" y="3120717"/>
            <a:ext cx="6848648" cy="607212"/>
          </a:xfrm>
          <a:prstGeom prst="rect">
            <a:avLst/>
          </a:prstGeom>
        </p:spPr>
      </p:pic>
      <p:sp>
        <p:nvSpPr>
          <p:cNvPr id="3" name="Google Shape;108;p15">
            <a:extLst>
              <a:ext uri="{FF2B5EF4-FFF2-40B4-BE49-F238E27FC236}">
                <a16:creationId xmlns:a16="http://schemas.microsoft.com/office/drawing/2014/main" id="{DD606AFB-F49E-6E13-C70B-5DA146061328}"/>
              </a:ext>
            </a:extLst>
          </p:cNvPr>
          <p:cNvSpPr txBox="1"/>
          <p:nvPr/>
        </p:nvSpPr>
        <p:spPr>
          <a:xfrm>
            <a:off x="762000" y="571500"/>
            <a:ext cx="114014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 na Lei 14.133/21</a:t>
            </a:r>
            <a:endParaRPr lang="pt-BR" sz="3200" dirty="0"/>
          </a:p>
        </p:txBody>
      </p:sp>
      <p:sp>
        <p:nvSpPr>
          <p:cNvPr id="4" name="Google Shape;109;p15">
            <a:extLst>
              <a:ext uri="{FF2B5EF4-FFF2-40B4-BE49-F238E27FC236}">
                <a16:creationId xmlns:a16="http://schemas.microsoft.com/office/drawing/2014/main" id="{E63CCC98-13BD-E4FD-B50C-F9B23ACB6723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00;p15" descr="image.png">
            <a:extLst>
              <a:ext uri="{FF2B5EF4-FFF2-40B4-BE49-F238E27FC236}">
                <a16:creationId xmlns:a16="http://schemas.microsoft.com/office/drawing/2014/main" id="{8A984BBE-BB6C-5FE7-44D4-C190DB9CE4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732" y="1253833"/>
            <a:ext cx="8671510" cy="38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E629CDCB-7276-298B-2B5A-1B8FAA243CDA}"/>
              </a:ext>
            </a:extLst>
          </p:cNvPr>
          <p:cNvSpPr txBox="1"/>
          <p:nvPr/>
        </p:nvSpPr>
        <p:spPr>
          <a:xfrm>
            <a:off x="1147011" y="2329394"/>
            <a:ext cx="804511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A lei 14.133/2021 quer, com a existência de Programas de integridade dos licitantes contratados, que favorecer um ambiente hígido, ético, íntegro e confiável.</a:t>
            </a:r>
          </a:p>
          <a:p>
            <a:pPr algn="just"/>
            <a:endParaRPr lang="pt-BR" b="1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Quanto mais íntegra for a empresa e a cultura de retidão corporativa, maior a chance de evitar focos de fraude, corrupção, desvio de finalidade, cooptação e captura.</a:t>
            </a:r>
            <a:endParaRPr lang="pt-BR" b="1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  <a:p>
            <a:pPr algn="just"/>
            <a:endParaRPr lang="pt-BR" b="1" dirty="0"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9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>
            <a:off x="571500" y="2276475"/>
            <a:ext cx="11049000" cy="322897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7" name="Google Shape;137;p18"/>
          <p:cNvGraphicFramePr/>
          <p:nvPr/>
        </p:nvGraphicFramePr>
        <p:xfrm>
          <a:off x="571500" y="2276475"/>
          <a:ext cx="11049000" cy="32289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Parâmetro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Descrição do Requisito (Decreto 12.304/24)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36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Comprometimento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Apoio visível e inequívoco da alta direção e destinação de recursos adequados.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Padrões de Conduta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Código de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ética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e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políticas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aplicáveis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a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todos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empregados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,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administradores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e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terceiros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Gestão de Riscos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Análise e reavaliação periódica para adaptações e alocação eficiente de recursos.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Controles Internos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Registros contábeis precisos e confiabilidade em relatórios financeiros.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Canais de Denúncia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Mecanismos abertos e divulgados para tratamento de desvios e proteção ao denunciante.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Monitoramento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Contínuo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aperfeiçoamento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na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prevenção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de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fraudes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e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atos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lesivos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contra a </a:t>
                      </a:r>
                      <a:r>
                        <a:rPr lang="en-US" sz="1125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administração</a:t>
                      </a:r>
                      <a:r>
                        <a:rPr lang="en-US" sz="1125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8" name="Google Shape;138;p18"/>
          <p:cNvSpPr/>
          <p:nvPr/>
        </p:nvSpPr>
        <p:spPr>
          <a:xfrm>
            <a:off x="571500" y="3228975"/>
            <a:ext cx="229760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2869108" y="3228975"/>
            <a:ext cx="875139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571500" y="3681412"/>
            <a:ext cx="229760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2869108" y="3681412"/>
            <a:ext cx="875139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571500" y="4133850"/>
            <a:ext cx="229760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2869108" y="4133850"/>
            <a:ext cx="875139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571500" y="4586287"/>
            <a:ext cx="229760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2869108" y="4586287"/>
            <a:ext cx="875139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571500" y="5038725"/>
            <a:ext cx="229760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2869108" y="5038725"/>
            <a:ext cx="875139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571500" y="5491162"/>
            <a:ext cx="229760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2869108" y="5491162"/>
            <a:ext cx="875139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790575" y="1662363"/>
            <a:ext cx="114014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Avaliação</a:t>
            </a:r>
            <a:r>
              <a:rPr lang="en-US" sz="20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0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2000" b="1" i="0" u="none" strike="noStrike" cap="none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b="1" i="0" u="none" strike="noStrike" cap="none" dirty="0" err="1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</a:t>
            </a:r>
            <a:endParaRPr sz="1200" dirty="0"/>
          </a:p>
        </p:txBody>
      </p: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1D6B23C8-2147-5AF9-A22F-BC039C5EFC1D}"/>
              </a:ext>
            </a:extLst>
          </p:cNvPr>
          <p:cNvSpPr txBox="1"/>
          <p:nvPr/>
        </p:nvSpPr>
        <p:spPr>
          <a:xfrm>
            <a:off x="914400" y="723900"/>
            <a:ext cx="114014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A365D"/>
                </a:solidFill>
                <a:latin typeface="Poppins"/>
                <a:ea typeface="Poppins"/>
                <a:cs typeface="Poppins"/>
                <a:sym typeface="Poppins"/>
              </a:rPr>
              <a:t>Integridade na Lei 14.133/21</a:t>
            </a:r>
            <a:endParaRPr lang="pt-BR" sz="3200" dirty="0"/>
          </a:p>
        </p:txBody>
      </p:sp>
      <p:sp>
        <p:nvSpPr>
          <p:cNvPr id="5" name="Google Shape;109;p15">
            <a:extLst>
              <a:ext uri="{FF2B5EF4-FFF2-40B4-BE49-F238E27FC236}">
                <a16:creationId xmlns:a16="http://schemas.microsoft.com/office/drawing/2014/main" id="{48C48671-BE5A-7DFC-A359-641F04385592}"/>
              </a:ext>
            </a:extLst>
          </p:cNvPr>
          <p:cNvSpPr/>
          <p:nvPr/>
        </p:nvSpPr>
        <p:spPr>
          <a:xfrm>
            <a:off x="723900" y="723900"/>
            <a:ext cx="76200" cy="542925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F82ABA8-F745-4C0D-9C68-5878AEB3BF69}">
  <we:reference id="wa200005669" version="2.0.0.0" store="pt-BR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5771</TotalTime>
  <Words>6257</Words>
  <Application>Microsoft Office PowerPoint</Application>
  <PresentationFormat>Widescreen</PresentationFormat>
  <Paragraphs>346</Paragraphs>
  <Slides>51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5" baseType="lpstr">
      <vt:lpstr>Aptos</vt:lpstr>
      <vt:lpstr>Arial</vt:lpstr>
      <vt:lpstr>Avenir Next LT Pro Demi</vt:lpstr>
      <vt:lpstr>Avenir Next LT Pro Light</vt:lpstr>
      <vt:lpstr>Calibri</vt:lpstr>
      <vt:lpstr>Calibri Light</vt:lpstr>
      <vt:lpstr>Lato</vt:lpstr>
      <vt:lpstr>Montserrat Classic</vt:lpstr>
      <vt:lpstr>Montserrat Classic Bold</vt:lpstr>
      <vt:lpstr>Poppins</vt:lpstr>
      <vt:lpstr>Times New Roman</vt:lpstr>
      <vt:lpstr>Verdana</vt:lpstr>
      <vt:lpstr>Wingdings</vt:lpstr>
      <vt:lpstr>Tema do Office</vt:lpstr>
      <vt:lpstr>Programa de Integridade  e  Garantias de Execução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ATUAÇÃO DA ASSESSORIA JURÍDICA NA  NOVA LEI DE LICITAÇÕES E CONTRATOS</dc:title>
  <dc:creator>Raísa Bonatto</dc:creator>
  <cp:lastModifiedBy>Everson Biazon</cp:lastModifiedBy>
  <cp:revision>47</cp:revision>
  <dcterms:created xsi:type="dcterms:W3CDTF">2023-03-22T17:42:00Z</dcterms:created>
  <dcterms:modified xsi:type="dcterms:W3CDTF">2026-05-26T12:20:09Z</dcterms:modified>
</cp:coreProperties>
</file>